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31" r:id="rId3"/>
    <p:sldId id="257" r:id="rId4"/>
    <p:sldId id="259" r:id="rId5"/>
    <p:sldId id="260" r:id="rId6"/>
    <p:sldId id="261" r:id="rId7"/>
    <p:sldId id="262" r:id="rId8"/>
    <p:sldId id="332" r:id="rId9"/>
    <p:sldId id="333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4057-E2E6-405B-9B94-C47F7320630B}" type="datetimeFigureOut">
              <a:rPr lang="en-US" smtClean="0"/>
              <a:t>18/4/2025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F9C-59F9-456E-B7BB-76B07787B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90B94F4-5BD8-3660-27D6-8F9483244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63638"/>
            <a:ext cx="5583238" cy="3141662"/>
          </a:xfrm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7502BB7-9A19-42F5-B781-12B4B50D9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6F475-8720-D009-A04B-5C0E22CB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CBCE9E-F0BD-4EE4-987C-9EBECA66BFF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36C188C6-D9D1-6D5B-28D5-E2D95B00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5736"/>
            <a:ext cx="571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HỒNG TIẾN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Rectangle 9">
            <a:extLst>
              <a:ext uri="{FF2B5EF4-FFF2-40B4-BE49-F238E27FC236}">
                <a16:creationId xmlns:a16="http://schemas.microsoft.com/office/drawing/2014/main" id="{82766C55-4EA1-683B-67B0-61F2CE03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4" y="2286000"/>
            <a:ext cx="9891713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“Một số chất tan và không tan trong nước”</a:t>
            </a: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Thanh Huệ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15669"/>
            <a:ext cx="1053308" cy="104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276"/>
    </mc:Choice>
    <mc:Fallback xmlns="">
      <p:transition advClick="0" advTm="9276"/>
    </mc:Fallback>
  </mc:AlternateContent>
  <p:timing>
    <p:tnLst>
      <p:par>
        <p:cTn id="1" dur="indefinite" restart="never" nodeType="tmRoot"/>
      </p:par>
    </p:tnLst>
    <p:bldLst>
      <p:bldP spid="3077" grpId="0"/>
      <p:bldP spid="3077" grpId="1"/>
      <p:bldP spid="3079" grpId="0"/>
      <p:bldP spid="307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74-87D9-301B-FD33-EE6410B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-hat-uong nuoc">
            <a:hlinkClick r:id="" action="ppaction://media"/>
            <a:extLst>
              <a:ext uri="{FF2B5EF4-FFF2-40B4-BE49-F238E27FC236}">
                <a16:creationId xmlns:a16="http://schemas.microsoft.com/office/drawing/2014/main" id="{B59BFC7B-FD30-1D6D-7CE4-66036AFCD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9800" y="5973762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35836"/>
            <a:ext cx="923025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đường Trắng Cô Lập ẩm Thực PNG , Đường Tinh Thể, Cắt Ra, Món ăn  PNG trong suốt và Vector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325" y="835969"/>
            <a:ext cx="259565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6" y="9883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3633" y="284487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400" y="284487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8631" y="63394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0" y="62838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08931" y="3810000"/>
            <a:ext cx="2895599" cy="2895600"/>
            <a:chOff x="2937332" y="-329047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32" y="-329047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8" y="4593427"/>
            <a:ext cx="3467932" cy="17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45" y="4822510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6" y="381001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16" y="187030"/>
            <a:ext cx="912283" cy="80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83" y="13357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1470" y="30099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14802" y="304800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451" y="63072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44098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267200" y="52578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14372" y="3768552"/>
            <a:ext cx="2895599" cy="2895600"/>
            <a:chOff x="2971801" y="-381000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810002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20" y="4880429"/>
            <a:ext cx="1551709" cy="11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13" y="452735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Hình ảnh Muối Trong Thìa Trên Muối Nền Trắng PNG , Sự Gần Gũi, Nấu Nướng,  Bột PNG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18" y="892646"/>
            <a:ext cx="2462365" cy="19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47" y="3746823"/>
            <a:ext cx="2831383" cy="271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107130" y="3808885"/>
            <a:ext cx="2895600" cy="2895600"/>
            <a:chOff x="1752600" y="2432771"/>
            <a:chExt cx="2895600" cy="28956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2771"/>
              <a:ext cx="2895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657600"/>
              <a:ext cx="123305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515" y="139389"/>
            <a:ext cx="847060" cy="83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qual 9"/>
          <p:cNvSpPr/>
          <p:nvPr/>
        </p:nvSpPr>
        <p:spPr>
          <a:xfrm>
            <a:off x="6629400" y="17768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NMT\Pictures\z4852688281424_03a0e7388d761ccb1107559c9f8c55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18" y="12573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00" y="2819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2895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076" y="318044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Tan</a:t>
            </a:r>
          </a:p>
        </p:txBody>
      </p:sp>
      <p:sp>
        <p:nvSpPr>
          <p:cNvPr id="8" name="Cross 7"/>
          <p:cNvSpPr/>
          <p:nvPr/>
        </p:nvSpPr>
        <p:spPr>
          <a:xfrm>
            <a:off x="4114800" y="1676400"/>
            <a:ext cx="533400" cy="5334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267200" y="328385"/>
            <a:ext cx="2895599" cy="2895600"/>
            <a:chOff x="2667001" y="-381000"/>
            <a:chExt cx="2895599" cy="2895600"/>
          </a:xfrm>
        </p:grpSpPr>
        <p:pic>
          <p:nvPicPr>
            <p:cNvPr id="1035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-381000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 rot="10800000">
              <a:off x="3539835" y="685800"/>
              <a:ext cx="1219200" cy="342899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Equal 14"/>
          <p:cNvSpPr/>
          <p:nvPr/>
        </p:nvSpPr>
        <p:spPr>
          <a:xfrm>
            <a:off x="6781800" y="5129646"/>
            <a:ext cx="685800" cy="509155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2" y="637819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3963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8401" y="6324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24" name="Cross 23"/>
          <p:cNvSpPr/>
          <p:nvPr/>
        </p:nvSpPr>
        <p:spPr>
          <a:xfrm>
            <a:off x="4027389" y="4991100"/>
            <a:ext cx="620811" cy="647701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431611" y="3694964"/>
            <a:ext cx="2895599" cy="2895600"/>
            <a:chOff x="3145865" y="-1058062"/>
            <a:chExt cx="2895599" cy="2895600"/>
          </a:xfrm>
        </p:grpSpPr>
        <p:pic>
          <p:nvPicPr>
            <p:cNvPr id="26" name="Picture 11" descr="Bộ 6 cốc nước giải khát thủy tinh Lotus Glass VTC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65" y="-1058062"/>
              <a:ext cx="2895599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Block Arc 26"/>
            <p:cNvSpPr/>
            <p:nvPr/>
          </p:nvSpPr>
          <p:spPr>
            <a:xfrm rot="10800000">
              <a:off x="3998577" y="64226"/>
              <a:ext cx="1219200" cy="456797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4650635"/>
            <a:ext cx="1967819" cy="14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4" y="420093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ình ảnh Hạt Ngô Trên Nền Trắng Hữu Cơ PNG , Màu Vàng, Ngũ Cốc, Rau Quả PNG  trong suốt và Vector để tải xuống miễn ph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0" y="4207857"/>
            <a:ext cx="2001837" cy="18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05436" y="3730282"/>
            <a:ext cx="2895599" cy="2895600"/>
            <a:chOff x="2210018" y="2080418"/>
            <a:chExt cx="2895599" cy="2895600"/>
          </a:xfrm>
        </p:grpSpPr>
        <p:grpSp>
          <p:nvGrpSpPr>
            <p:cNvPr id="29" name="Group 28"/>
            <p:cNvGrpSpPr/>
            <p:nvPr/>
          </p:nvGrpSpPr>
          <p:grpSpPr>
            <a:xfrm>
              <a:off x="2210018" y="2080418"/>
              <a:ext cx="2895599" cy="2895600"/>
              <a:chOff x="2971801" y="-381000"/>
              <a:chExt cx="2895599" cy="2895600"/>
            </a:xfrm>
          </p:grpSpPr>
          <p:pic>
            <p:nvPicPr>
              <p:cNvPr id="31" name="Picture 11" descr="Bộ 6 cốc nước giải khát thủy tinh Lotus Glass VTC00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1" y="-381000"/>
                <a:ext cx="2895599" cy="2895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Block Arc 31"/>
              <p:cNvSpPr/>
              <p:nvPr/>
            </p:nvSpPr>
            <p:spPr>
              <a:xfrm rot="10800000">
                <a:off x="3810002" y="685800"/>
                <a:ext cx="1219200" cy="342899"/>
              </a:xfrm>
              <a:prstGeom prst="blockArc">
                <a:avLst/>
              </a:prstGeom>
              <a:solidFill>
                <a:schemeClr val="accent2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0" name="Picture 2" descr="Hình ảnh Hạt Ngô Trên Nền Trắng Hữu Cơ PNG , Màu Vàng, Ngũ Cốc, Rau Quả PNG  trong suốt và Vector để tải xuống miễn phí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334" y="3431643"/>
              <a:ext cx="1045666" cy="96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Những sự thật về mì chính khiến nhiều người bất ngờ - QuanTriMang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99" y="990600"/>
            <a:ext cx="2055654" cy="14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433" y="190500"/>
            <a:ext cx="88456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  <p:bldP spid="8" grpId="0" animBg="1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1006A-AFAC-3D33-2221-EAE8F631E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78" b="9689"/>
          <a:stretch/>
        </p:blipFill>
        <p:spPr>
          <a:xfrm>
            <a:off x="943641" y="4286046"/>
            <a:ext cx="2645016" cy="253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D814B3-5291-8A34-0C42-F09F6627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118998"/>
            <a:ext cx="2628125" cy="2917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F144F-3DCA-38AB-FFF9-9191ED62B4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17" t="17493" r="6186" b="9463"/>
          <a:stretch/>
        </p:blipFill>
        <p:spPr>
          <a:xfrm>
            <a:off x="609600" y="1219199"/>
            <a:ext cx="2895600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1D327-FE80-0933-94E1-D030EB2ACFB1}"/>
              </a:ext>
            </a:extLst>
          </p:cNvPr>
          <p:cNvSpPr txBox="1"/>
          <p:nvPr/>
        </p:nvSpPr>
        <p:spPr>
          <a:xfrm>
            <a:off x="5156201" y="76201"/>
            <a:ext cx="265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4191001" y="681336"/>
            <a:ext cx="51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B89D1-94D5-77DC-22DB-9257D7EEAE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465" y="2053772"/>
            <a:ext cx="2417326" cy="296051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25" y="234329"/>
            <a:ext cx="902448" cy="89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FF345D-714C-9224-688C-4D74E8E8124A}"/>
              </a:ext>
            </a:extLst>
          </p:cNvPr>
          <p:cNvSpPr txBox="1"/>
          <p:nvPr/>
        </p:nvSpPr>
        <p:spPr>
          <a:xfrm>
            <a:off x="3886201" y="76201"/>
            <a:ext cx="630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1D1B7-F0F3-4291-9F77-C79F9450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3592379" cy="260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37993D-1316-D378-B069-6AA87DBDA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916791"/>
            <a:ext cx="3610740" cy="245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0502E-01FF-2899-6A3C-B41F83C65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14399"/>
            <a:ext cx="3662573" cy="2609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57457-8E34-C478-3089-443E1E5F9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711" y="3900377"/>
            <a:ext cx="3662572" cy="241869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68" y="103675"/>
            <a:ext cx="972211" cy="96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5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01FAAD-3772-512B-D359-4539CB5BA7D5}"/>
              </a:ext>
            </a:extLst>
          </p:cNvPr>
          <p:cNvSpPr txBox="1"/>
          <p:nvPr/>
        </p:nvSpPr>
        <p:spPr>
          <a:xfrm>
            <a:off x="2971800" y="533400"/>
            <a:ext cx="6248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6CA44-A0AC-9A02-BF39-56CA04C7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24124"/>
            <a:ext cx="6845301" cy="433387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04800"/>
            <a:ext cx="923028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5D5E002-1012-4D44-A101-EF503487D624}"/>
  <p:tag name="GENSWF_ADVANCE_TIME" val="9.27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102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Bài hát: Uống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19</cp:revision>
  <cp:lastPrinted>2024-04-01T11:33:03Z</cp:lastPrinted>
  <dcterms:created xsi:type="dcterms:W3CDTF">2006-08-16T00:00:00Z</dcterms:created>
  <dcterms:modified xsi:type="dcterms:W3CDTF">2025-04-18T03:01:42Z</dcterms:modified>
</cp:coreProperties>
</file>