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0" r:id="rId2"/>
    <p:sldId id="261" r:id="rId3"/>
    <p:sldId id="262" r:id="rId4"/>
    <p:sldId id="263" r:id="rId5"/>
    <p:sldId id="268" r:id="rId6"/>
    <p:sldId id="269" r:id="rId7"/>
    <p:sldId id="31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88A-9276-4B21-8FE4-23301F0BEBCB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88A-9276-4B21-8FE4-23301F0BEBCB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88A-9276-4B21-8FE4-23301F0BEBCB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88A-9276-4B21-8FE4-23301F0BEBCB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88A-9276-4B21-8FE4-23301F0BEBCB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88A-9276-4B21-8FE4-23301F0BEBCB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88A-9276-4B21-8FE4-23301F0BEBCB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88A-9276-4B21-8FE4-23301F0BEBCB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88A-9276-4B21-8FE4-23301F0BEBCB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88A-9276-4B21-8FE4-23301F0BEBCB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88A-9276-4B21-8FE4-23301F0BEBCB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7588A-9276-4B21-8FE4-23301F0BEBCB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My%20Documents\Downloads\SapDenTetRoiBeatInstrumental-Da_4f3bw.mp3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audio" Target="../media/audio1.wav"/><Relationship Id="rId21" Type="http://schemas.openxmlformats.org/officeDocument/2006/relationships/image" Target="../media/image7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audio" Target="file:///C:\Documents%20and%20Settings\ADMIN\My%20Documents\Downloads\SapDenTetRoiBeatInstrumental-Da_4f3bw.mp3" TargetMode="External"/><Relationship Id="rId6" Type="http://schemas.openxmlformats.org/officeDocument/2006/relationships/audio" Target="../media/audio4.wav"/><Relationship Id="rId11" Type="http://schemas.openxmlformats.org/officeDocument/2006/relationships/image" Target="../media/image12.png"/><Relationship Id="rId5" Type="http://schemas.openxmlformats.org/officeDocument/2006/relationships/audio" Target="../media/audio3.wav"/><Relationship Id="rId15" Type="http://schemas.openxmlformats.org/officeDocument/2006/relationships/image" Target="../media/image16.png"/><Relationship Id="rId10" Type="http://schemas.openxmlformats.org/officeDocument/2006/relationships/image" Target="../media/image11.jpeg"/><Relationship Id="rId19" Type="http://schemas.openxmlformats.org/officeDocument/2006/relationships/image" Target="../media/image20.png"/><Relationship Id="rId4" Type="http://schemas.openxmlformats.org/officeDocument/2006/relationships/audio" Target="../media/audio2.wav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2.png"/><Relationship Id="rId18" Type="http://schemas.openxmlformats.org/officeDocument/2006/relationships/image" Target="../media/image18.png"/><Relationship Id="rId3" Type="http://schemas.openxmlformats.org/officeDocument/2006/relationships/audio" Target="../media/audio1.wav"/><Relationship Id="rId21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.jpeg"/><Relationship Id="rId20" Type="http://schemas.openxmlformats.org/officeDocument/2006/relationships/image" Target="../media/image20.png"/><Relationship Id="rId1" Type="http://schemas.openxmlformats.org/officeDocument/2006/relationships/audio" Target="file:///C:\Documents%20and%20Settings\ADMIN\My%20Documents\Downloads\SapDenTetRoiBeatInstrumental-Da_4f3bw.mp3" TargetMode="External"/><Relationship Id="rId6" Type="http://schemas.openxmlformats.org/officeDocument/2006/relationships/audio" Target="../media/audio2.wav"/><Relationship Id="rId11" Type="http://schemas.openxmlformats.org/officeDocument/2006/relationships/image" Target="../media/image16.png"/><Relationship Id="rId5" Type="http://schemas.openxmlformats.org/officeDocument/2006/relationships/audio" Target="../media/audio3.wav"/><Relationship Id="rId15" Type="http://schemas.openxmlformats.org/officeDocument/2006/relationships/image" Target="../media/image10.png"/><Relationship Id="rId10" Type="http://schemas.openxmlformats.org/officeDocument/2006/relationships/image" Target="../media/image17.png"/><Relationship Id="rId19" Type="http://schemas.openxmlformats.org/officeDocument/2006/relationships/image" Target="../media/image21.png"/><Relationship Id="rId4" Type="http://schemas.openxmlformats.org/officeDocument/2006/relationships/audio" Target="../media/audio4.wav"/><Relationship Id="rId9" Type="http://schemas.openxmlformats.org/officeDocument/2006/relationships/image" Target="../media/image15.png"/><Relationship Id="rId1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68585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90800" y="114300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alt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HỒNG TIẾN</a:t>
            </a:r>
          </a:p>
        </p:txBody>
      </p:sp>
      <p:sp>
        <p:nvSpPr>
          <p:cNvPr id="4" name="Rectangle 3"/>
          <p:cNvSpPr/>
          <p:nvPr/>
        </p:nvSpPr>
        <p:spPr>
          <a:xfrm>
            <a:off x="1803550" y="2658309"/>
            <a:ext cx="5536901" cy="39472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kern="1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</a:t>
            </a:r>
            <a:r>
              <a:rPr lang="en-US" altLang="en-US" sz="2800" b="1" kern="1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TRIỂN </a:t>
            </a:r>
            <a:r>
              <a:rPr lang="en-US" altLang="en-US" sz="2800" b="1" kern="1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</a:p>
          <a:p>
            <a:pPr algn="ctr">
              <a:lnSpc>
                <a:spcPct val="130000"/>
              </a:lnSpc>
              <a:spcAft>
                <a:spcPts val="450"/>
              </a:spcAft>
            </a:pPr>
            <a:r>
              <a:rPr lang="en-US" sz="2800" b="1" kern="1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CHỮ CÁI</a:t>
            </a:r>
          </a:p>
          <a:p>
            <a:pPr algn="ctr">
              <a:lnSpc>
                <a:spcPct val="130000"/>
              </a:lnSpc>
              <a:spcAft>
                <a:spcPts val="450"/>
              </a:spcAft>
            </a:pPr>
            <a:r>
              <a:rPr lang="en-US" sz="2800" kern="1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Trò chơi chữ h – k</a:t>
            </a:r>
          </a:p>
          <a:p>
            <a:pPr algn="ctr">
              <a:lnSpc>
                <a:spcPct val="130000"/>
              </a:lnSpc>
              <a:spcBef>
                <a:spcPts val="0"/>
              </a:spcBef>
              <a:buNone/>
              <a:defRPr/>
            </a:pPr>
            <a: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</a:t>
            </a:r>
            <a:r>
              <a:rPr lang="en-US" alt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tuổi: </a:t>
            </a:r>
            <a: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 giáo lớn 5 - 6 tuổi</a:t>
            </a:r>
          </a:p>
          <a:p>
            <a:pPr algn="ctr">
              <a:lnSpc>
                <a:spcPct val="130000"/>
              </a:lnSpc>
              <a:spcBef>
                <a:spcPts val="0"/>
              </a:spcBef>
              <a:buNone/>
              <a:defRPr/>
            </a:pPr>
            <a: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Đinh Thị Vũ Thuý Ninh</a:t>
            </a:r>
          </a:p>
          <a:p>
            <a:pPr algn="ctr">
              <a:lnSpc>
                <a:spcPct val="130000"/>
              </a:lnSpc>
              <a:spcAft>
                <a:spcPts val="450"/>
              </a:spcAft>
            </a:pPr>
            <a:endParaRPr lang="en-US" sz="2800" b="1" kern="1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b="1" kern="1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1789331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495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2" descr="80%"/>
          <p:cNvSpPr>
            <a:spLocks noChangeArrowheads="1" noChangeShapeType="1" noTextEdit="1"/>
          </p:cNvSpPr>
          <p:nvPr/>
        </p:nvSpPr>
        <p:spPr bwMode="auto">
          <a:xfrm>
            <a:off x="2895600" y="2209800"/>
            <a:ext cx="2590800" cy="1685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pattFill prst="pct80">
                  <a:fgClr>
                    <a:srgbClr val="6600FF"/>
                  </a:fgClr>
                  <a:bgClr>
                    <a:schemeClr val="bg1"/>
                  </a:bgClr>
                </a:pattFill>
                <a:latin typeface=".VnAvant"/>
              </a:rPr>
              <a:t>Trß ch¬i:</a:t>
            </a:r>
          </a:p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pattFill prst="pct80">
                  <a:fgClr>
                    <a:srgbClr val="6600FF"/>
                  </a:fgClr>
                  <a:bgClr>
                    <a:schemeClr val="bg1"/>
                  </a:bgClr>
                </a:pattFill>
                <a:latin typeface=".VnAvant"/>
              </a:rPr>
              <a:t> H¸i hoa</a:t>
            </a:r>
          </a:p>
        </p:txBody>
      </p:sp>
      <p:pic>
        <p:nvPicPr>
          <p:cNvPr id="21507" name="Picture 6" descr="Micke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429000"/>
            <a:ext cx="2125663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696932h0rv8jquww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0" y="762000"/>
            <a:ext cx="685800" cy="2438400"/>
          </a:xfrm>
          <a:prstGeom prst="rect">
            <a:avLst/>
          </a:prstGeom>
          <a:noFill/>
        </p:spPr>
      </p:pic>
      <p:pic>
        <p:nvPicPr>
          <p:cNvPr id="21509" name="Picture 5" descr="696932h0rv8jquww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0" y="4038600"/>
            <a:ext cx="685800" cy="2133600"/>
          </a:xfrm>
          <a:prstGeom prst="rect">
            <a:avLst/>
          </a:prstGeom>
          <a:noFill/>
        </p:spPr>
      </p:pic>
      <p:pic>
        <p:nvPicPr>
          <p:cNvPr id="21510" name="Picture 6" descr="696932h0rv8jquww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1283493" y="-750093"/>
            <a:ext cx="785813" cy="2286000"/>
          </a:xfrm>
          <a:prstGeom prst="rect">
            <a:avLst/>
          </a:prstGeom>
          <a:noFill/>
        </p:spPr>
      </p:pic>
      <p:pic>
        <p:nvPicPr>
          <p:cNvPr id="21511" name="Picture 7" descr="696932h0rv8jquww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457200"/>
            <a:ext cx="703263" cy="2209800"/>
          </a:xfrm>
          <a:prstGeom prst="rect">
            <a:avLst/>
          </a:prstGeom>
          <a:noFill/>
        </p:spPr>
      </p:pic>
      <p:pic>
        <p:nvPicPr>
          <p:cNvPr id="21512" name="Picture 8" descr="696932h0rv8jquww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1295400" y="5105400"/>
            <a:ext cx="685800" cy="2362200"/>
          </a:xfrm>
          <a:prstGeom prst="rect">
            <a:avLst/>
          </a:prstGeom>
          <a:noFill/>
        </p:spPr>
      </p:pic>
      <p:pic>
        <p:nvPicPr>
          <p:cNvPr id="21513" name="Picture 9" descr="696932h0rv8jquww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8229600" y="3962400"/>
            <a:ext cx="685800" cy="2133600"/>
          </a:xfrm>
          <a:prstGeom prst="rect">
            <a:avLst/>
          </a:prstGeom>
          <a:noFill/>
        </p:spPr>
      </p:pic>
      <p:pic>
        <p:nvPicPr>
          <p:cNvPr id="21514" name="Picture 10" descr="696932h0rv8jquww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7000875" y="5114925"/>
            <a:ext cx="685800" cy="2495550"/>
          </a:xfrm>
          <a:prstGeom prst="rect">
            <a:avLst/>
          </a:prstGeom>
          <a:noFill/>
        </p:spPr>
      </p:pic>
      <p:pic>
        <p:nvPicPr>
          <p:cNvPr id="21515" name="Picture 11" descr="696932h0rv8jquww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7086600" y="-457200"/>
            <a:ext cx="762000" cy="2286000"/>
          </a:xfrm>
          <a:prstGeom prst="rect">
            <a:avLst/>
          </a:prstGeom>
          <a:noFill/>
        </p:spPr>
      </p:pic>
      <p:pic>
        <p:nvPicPr>
          <p:cNvPr id="21516" name="Picture 12" descr="ANd9GcTU2Qw6raJB375BObqnoqtqW5x-wy_GQlsGEjq5DyvHykxalSSx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245437">
            <a:off x="3505200" y="-304800"/>
            <a:ext cx="2144713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8" name="Picture 14" descr="b%20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2800" y="4572000"/>
            <a:ext cx="20256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9" name="SapDenTetRoiBeatInstrumental-Da_4f3bw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534400" y="34290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5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" dur="5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19"/>
                </p:tgtEl>
              </p:cMediaNode>
            </p:audio>
          </p:childTnLst>
        </p:cTn>
      </p:par>
    </p:tnLst>
    <p:bldLst>
      <p:bldP spid="2150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Oval 2"/>
          <p:cNvSpPr>
            <a:spLocks noChangeArrowheads="1"/>
          </p:cNvSpPr>
          <p:nvPr/>
        </p:nvSpPr>
        <p:spPr bwMode="auto">
          <a:xfrm>
            <a:off x="3276600" y="4648200"/>
            <a:ext cx="2590800" cy="54292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3176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4000">
              <a:solidFill>
                <a:schemeClr val="tx2"/>
              </a:solidFill>
              <a:latin typeface="VNI-Times" pitchFamily="2" charset="0"/>
            </a:endParaRPr>
          </a:p>
        </p:txBody>
      </p:sp>
      <p:sp>
        <p:nvSpPr>
          <p:cNvPr id="19496" name="AutoShape 40"/>
          <p:cNvSpPr>
            <a:spLocks noChangeArrowheads="1"/>
          </p:cNvSpPr>
          <p:nvPr/>
        </p:nvSpPr>
        <p:spPr bwMode="auto">
          <a:xfrm>
            <a:off x="6172200" y="4267200"/>
            <a:ext cx="2971800" cy="19812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>
              <a:latin typeface=".VnAvant" pitchFamily="34" charset="0"/>
            </a:endParaRPr>
          </a:p>
          <a:p>
            <a:pPr algn="ctr"/>
            <a:r>
              <a:rPr lang="en-US" b="1">
                <a:latin typeface=".VnAvant" pitchFamily="34" charset="0"/>
              </a:rPr>
              <a:t>H¸i cho t«i </a:t>
            </a:r>
          </a:p>
          <a:p>
            <a:pPr algn="ctr"/>
            <a:r>
              <a:rPr lang="en-US" b="1">
                <a:latin typeface=".VnAvant" pitchFamily="34" charset="0"/>
              </a:rPr>
              <a:t>nh÷ng b«ng hoa </a:t>
            </a:r>
          </a:p>
          <a:p>
            <a:pPr algn="ctr"/>
            <a:r>
              <a:rPr lang="en-US" b="1">
                <a:latin typeface=".VnAvant" pitchFamily="34" charset="0"/>
              </a:rPr>
              <a:t>cã chøa c¸c kiÓu</a:t>
            </a:r>
          </a:p>
          <a:p>
            <a:pPr algn="ctr"/>
            <a:r>
              <a:rPr lang="en-US" b="1">
                <a:latin typeface=".VnAvant" pitchFamily="34" charset="0"/>
              </a:rPr>
              <a:t> ch÷ </a:t>
            </a:r>
            <a:r>
              <a:rPr lang="en-US" sz="3200" b="1">
                <a:solidFill>
                  <a:srgbClr val="FF0000"/>
                </a:solidFill>
                <a:latin typeface=".VnAvant" pitchFamily="34" charset="0"/>
              </a:rPr>
              <a:t>h</a:t>
            </a:r>
            <a:r>
              <a:rPr lang="en-US" b="1">
                <a:solidFill>
                  <a:srgbClr val="FF0000"/>
                </a:solidFill>
                <a:latin typeface=".VnAvant" pitchFamily="34" charset="0"/>
              </a:rPr>
              <a:t>.</a:t>
            </a:r>
          </a:p>
        </p:txBody>
      </p:sp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7315200" y="295275"/>
            <a:ext cx="1390650" cy="1762125"/>
            <a:chOff x="4512" y="90"/>
            <a:chExt cx="876" cy="1110"/>
          </a:xfrm>
        </p:grpSpPr>
        <p:pic>
          <p:nvPicPr>
            <p:cNvPr id="19526" name="Picture 70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512" y="90"/>
              <a:ext cx="876" cy="1110"/>
            </a:xfrm>
            <a:prstGeom prst="rect">
              <a:avLst/>
            </a:prstGeom>
            <a:noFill/>
          </p:spPr>
        </p:pic>
        <p:sp>
          <p:nvSpPr>
            <p:cNvPr id="19527" name="Text Box 71"/>
            <p:cNvSpPr txBox="1">
              <a:spLocks noChangeArrowheads="1"/>
            </p:cNvSpPr>
            <p:nvPr/>
          </p:nvSpPr>
          <p:spPr bwMode="auto">
            <a:xfrm>
              <a:off x="4752" y="384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CC00FF"/>
                  </a:solidFill>
                  <a:latin typeface=".VnAvantH" pitchFamily="34" charset="0"/>
                </a:rPr>
                <a:t>h</a:t>
              </a:r>
            </a:p>
          </p:txBody>
        </p:sp>
      </p:grpSp>
      <p:grpSp>
        <p:nvGrpSpPr>
          <p:cNvPr id="3" name="Group 72"/>
          <p:cNvGrpSpPr>
            <a:grpSpLocks/>
          </p:cNvGrpSpPr>
          <p:nvPr/>
        </p:nvGrpSpPr>
        <p:grpSpPr bwMode="auto">
          <a:xfrm>
            <a:off x="914400" y="457200"/>
            <a:ext cx="1560513" cy="1676400"/>
            <a:chOff x="432" y="144"/>
            <a:chExt cx="983" cy="1056"/>
          </a:xfrm>
        </p:grpSpPr>
        <p:pic>
          <p:nvPicPr>
            <p:cNvPr id="19529" name="Picture 7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32" y="144"/>
              <a:ext cx="983" cy="1056"/>
            </a:xfrm>
            <a:prstGeom prst="rect">
              <a:avLst/>
            </a:prstGeom>
            <a:noFill/>
          </p:spPr>
        </p:pic>
        <p:sp>
          <p:nvSpPr>
            <p:cNvPr id="19530" name="Text Box 74"/>
            <p:cNvSpPr txBox="1">
              <a:spLocks noChangeArrowheads="1"/>
            </p:cNvSpPr>
            <p:nvPr/>
          </p:nvSpPr>
          <p:spPr bwMode="auto">
            <a:xfrm>
              <a:off x="720" y="384"/>
              <a:ext cx="384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6000" b="1">
                  <a:latin typeface=".VnAvant" pitchFamily="34" charset="0"/>
                </a:rPr>
                <a:t>h</a:t>
              </a:r>
            </a:p>
          </p:txBody>
        </p:sp>
      </p:grpSp>
      <p:grpSp>
        <p:nvGrpSpPr>
          <p:cNvPr id="4" name="Group 75"/>
          <p:cNvGrpSpPr>
            <a:grpSpLocks/>
          </p:cNvGrpSpPr>
          <p:nvPr/>
        </p:nvGrpSpPr>
        <p:grpSpPr bwMode="auto">
          <a:xfrm>
            <a:off x="5867400" y="2514600"/>
            <a:ext cx="1238250" cy="1495425"/>
            <a:chOff x="3600" y="1488"/>
            <a:chExt cx="780" cy="942"/>
          </a:xfrm>
        </p:grpSpPr>
        <p:pic>
          <p:nvPicPr>
            <p:cNvPr id="19532" name="Picture 7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600" y="1488"/>
              <a:ext cx="780" cy="942"/>
            </a:xfrm>
            <a:prstGeom prst="rect">
              <a:avLst/>
            </a:prstGeom>
            <a:noFill/>
          </p:spPr>
        </p:pic>
        <p:pic>
          <p:nvPicPr>
            <p:cNvPr id="19533" name="Picture 77" descr="Hình0033"/>
            <p:cNvPicPr>
              <a:picLocks noChangeAspect="1" noChangeArrowheads="1"/>
            </p:cNvPicPr>
            <p:nvPr/>
          </p:nvPicPr>
          <p:blipFill>
            <a:blip r:embed="rId10" cstate="print">
              <a:lum bright="18000" contrast="36000"/>
            </a:blip>
            <a:srcRect/>
            <a:stretch>
              <a:fillRect/>
            </a:stretch>
          </p:blipFill>
          <p:spPr bwMode="auto">
            <a:xfrm>
              <a:off x="3888" y="1728"/>
              <a:ext cx="271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78"/>
          <p:cNvGrpSpPr>
            <a:grpSpLocks/>
          </p:cNvGrpSpPr>
          <p:nvPr/>
        </p:nvGrpSpPr>
        <p:grpSpPr bwMode="auto">
          <a:xfrm>
            <a:off x="4191000" y="381000"/>
            <a:ext cx="1266825" cy="1676400"/>
            <a:chOff x="2544" y="144"/>
            <a:chExt cx="798" cy="1056"/>
          </a:xfrm>
        </p:grpSpPr>
        <p:pic>
          <p:nvPicPr>
            <p:cNvPr id="19535" name="Picture 79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544" y="144"/>
              <a:ext cx="798" cy="1056"/>
            </a:xfrm>
            <a:prstGeom prst="rect">
              <a:avLst/>
            </a:prstGeom>
            <a:noFill/>
          </p:spPr>
        </p:pic>
        <p:pic>
          <p:nvPicPr>
            <p:cNvPr id="19536" name="Picture 80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880" y="480"/>
              <a:ext cx="168" cy="387"/>
            </a:xfrm>
            <a:prstGeom prst="rect">
              <a:avLst/>
            </a:prstGeom>
            <a:noFill/>
          </p:spPr>
        </p:pic>
      </p:grpSp>
      <p:grpSp>
        <p:nvGrpSpPr>
          <p:cNvPr id="6" name="Group 81"/>
          <p:cNvGrpSpPr>
            <a:grpSpLocks/>
          </p:cNvGrpSpPr>
          <p:nvPr/>
        </p:nvGrpSpPr>
        <p:grpSpPr bwMode="auto">
          <a:xfrm>
            <a:off x="4343400" y="2438400"/>
            <a:ext cx="1209675" cy="1543050"/>
            <a:chOff x="2640" y="1440"/>
            <a:chExt cx="762" cy="972"/>
          </a:xfrm>
        </p:grpSpPr>
        <p:pic>
          <p:nvPicPr>
            <p:cNvPr id="19538" name="Picture 82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640" y="1440"/>
              <a:ext cx="762" cy="972"/>
            </a:xfrm>
            <a:prstGeom prst="rect">
              <a:avLst/>
            </a:prstGeom>
            <a:noFill/>
          </p:spPr>
        </p:pic>
        <p:sp>
          <p:nvSpPr>
            <p:cNvPr id="19539" name="Text Box 83"/>
            <p:cNvSpPr txBox="1">
              <a:spLocks noChangeArrowheads="1"/>
            </p:cNvSpPr>
            <p:nvPr/>
          </p:nvSpPr>
          <p:spPr bwMode="auto">
            <a:xfrm>
              <a:off x="2832" y="1680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CC00FF"/>
                  </a:solidFill>
                  <a:latin typeface=".VnAvant" pitchFamily="34" charset="0"/>
                </a:rPr>
                <a:t>u</a:t>
              </a:r>
            </a:p>
          </p:txBody>
        </p:sp>
      </p:grpSp>
      <p:grpSp>
        <p:nvGrpSpPr>
          <p:cNvPr id="7" name="Group 84"/>
          <p:cNvGrpSpPr>
            <a:grpSpLocks/>
          </p:cNvGrpSpPr>
          <p:nvPr/>
        </p:nvGrpSpPr>
        <p:grpSpPr bwMode="auto">
          <a:xfrm>
            <a:off x="2590800" y="457200"/>
            <a:ext cx="1371600" cy="1609725"/>
            <a:chOff x="1536" y="192"/>
            <a:chExt cx="864" cy="1014"/>
          </a:xfrm>
        </p:grpSpPr>
        <p:pic>
          <p:nvPicPr>
            <p:cNvPr id="19541" name="Picture 85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1536" y="192"/>
              <a:ext cx="864" cy="1014"/>
            </a:xfrm>
            <a:prstGeom prst="rect">
              <a:avLst/>
            </a:prstGeom>
            <a:noFill/>
          </p:spPr>
        </p:pic>
        <p:sp>
          <p:nvSpPr>
            <p:cNvPr id="19542" name="Text Box 86"/>
            <p:cNvSpPr txBox="1">
              <a:spLocks noChangeArrowheads="1"/>
            </p:cNvSpPr>
            <p:nvPr/>
          </p:nvSpPr>
          <p:spPr bwMode="auto">
            <a:xfrm>
              <a:off x="1728" y="432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0000FF"/>
                  </a:solidFill>
                  <a:latin typeface=".VnAvantH" pitchFamily="34" charset="0"/>
                </a:rPr>
                <a:t>h</a:t>
              </a:r>
            </a:p>
          </p:txBody>
        </p:sp>
      </p:grpSp>
      <p:grpSp>
        <p:nvGrpSpPr>
          <p:cNvPr id="8" name="Group 88"/>
          <p:cNvGrpSpPr>
            <a:grpSpLocks/>
          </p:cNvGrpSpPr>
          <p:nvPr/>
        </p:nvGrpSpPr>
        <p:grpSpPr bwMode="auto">
          <a:xfrm>
            <a:off x="7467600" y="2362200"/>
            <a:ext cx="1333500" cy="1647825"/>
            <a:chOff x="4608" y="1392"/>
            <a:chExt cx="840" cy="1038"/>
          </a:xfrm>
        </p:grpSpPr>
        <p:pic>
          <p:nvPicPr>
            <p:cNvPr id="19545" name="Picture 89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4608" y="1392"/>
              <a:ext cx="840" cy="1038"/>
            </a:xfrm>
            <a:prstGeom prst="rect">
              <a:avLst/>
            </a:prstGeom>
            <a:noFill/>
          </p:spPr>
        </p:pic>
        <p:sp>
          <p:nvSpPr>
            <p:cNvPr id="19546" name="Text Box 90"/>
            <p:cNvSpPr txBox="1">
              <a:spLocks noChangeArrowheads="1"/>
            </p:cNvSpPr>
            <p:nvPr/>
          </p:nvSpPr>
          <p:spPr bwMode="auto">
            <a:xfrm>
              <a:off x="4848" y="1632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FFFF00"/>
                  </a:solidFill>
                  <a:latin typeface=".VnAvant" pitchFamily="34" charset="0"/>
                </a:rPr>
                <a:t>h</a:t>
              </a:r>
            </a:p>
          </p:txBody>
        </p:sp>
      </p:grpSp>
      <p:grpSp>
        <p:nvGrpSpPr>
          <p:cNvPr id="9" name="Group 91"/>
          <p:cNvGrpSpPr>
            <a:grpSpLocks/>
          </p:cNvGrpSpPr>
          <p:nvPr/>
        </p:nvGrpSpPr>
        <p:grpSpPr bwMode="auto">
          <a:xfrm>
            <a:off x="5715000" y="381000"/>
            <a:ext cx="1362075" cy="1676400"/>
            <a:chOff x="3504" y="144"/>
            <a:chExt cx="858" cy="1056"/>
          </a:xfrm>
        </p:grpSpPr>
        <p:pic>
          <p:nvPicPr>
            <p:cNvPr id="19548" name="Picture 92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3504" y="144"/>
              <a:ext cx="858" cy="1056"/>
            </a:xfrm>
            <a:prstGeom prst="rect">
              <a:avLst/>
            </a:prstGeom>
            <a:noFill/>
          </p:spPr>
        </p:pic>
        <p:pic>
          <p:nvPicPr>
            <p:cNvPr id="19549" name="Picture 93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3840" y="432"/>
              <a:ext cx="259" cy="477"/>
            </a:xfrm>
            <a:prstGeom prst="rect">
              <a:avLst/>
            </a:prstGeom>
            <a:noFill/>
          </p:spPr>
        </p:pic>
      </p:grpSp>
      <p:grpSp>
        <p:nvGrpSpPr>
          <p:cNvPr id="10" name="Group 94"/>
          <p:cNvGrpSpPr>
            <a:grpSpLocks/>
          </p:cNvGrpSpPr>
          <p:nvPr/>
        </p:nvGrpSpPr>
        <p:grpSpPr bwMode="auto">
          <a:xfrm>
            <a:off x="2743200" y="2438400"/>
            <a:ext cx="1409700" cy="1714500"/>
            <a:chOff x="1536" y="1392"/>
            <a:chExt cx="888" cy="1080"/>
          </a:xfrm>
        </p:grpSpPr>
        <p:pic>
          <p:nvPicPr>
            <p:cNvPr id="19551" name="Picture 95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1536" y="1392"/>
              <a:ext cx="888" cy="1080"/>
            </a:xfrm>
            <a:prstGeom prst="rect">
              <a:avLst/>
            </a:prstGeom>
            <a:noFill/>
          </p:spPr>
        </p:pic>
        <p:sp>
          <p:nvSpPr>
            <p:cNvPr id="19552" name="Text Box 96"/>
            <p:cNvSpPr txBox="1">
              <a:spLocks noChangeArrowheads="1"/>
            </p:cNvSpPr>
            <p:nvPr/>
          </p:nvSpPr>
          <p:spPr bwMode="auto">
            <a:xfrm>
              <a:off x="1776" y="1680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FF0000"/>
                  </a:solidFill>
                  <a:latin typeface=".VnAvant" pitchFamily="34" charset="0"/>
                </a:rPr>
                <a:t>h</a:t>
              </a:r>
            </a:p>
          </p:txBody>
        </p:sp>
      </p:grpSp>
      <p:pic>
        <p:nvPicPr>
          <p:cNvPr id="19554" name="Picture 29" descr="naphop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3276600" y="4876800"/>
            <a:ext cx="2590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0"/>
          <p:cNvGrpSpPr>
            <a:grpSpLocks/>
          </p:cNvGrpSpPr>
          <p:nvPr/>
        </p:nvGrpSpPr>
        <p:grpSpPr bwMode="auto">
          <a:xfrm>
            <a:off x="838200" y="2362200"/>
            <a:ext cx="1343025" cy="1676400"/>
            <a:chOff x="432" y="1536"/>
            <a:chExt cx="846" cy="1056"/>
          </a:xfrm>
        </p:grpSpPr>
        <p:pic>
          <p:nvPicPr>
            <p:cNvPr id="19543" name="Picture 87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432" y="1536"/>
              <a:ext cx="846" cy="1056"/>
            </a:xfrm>
            <a:prstGeom prst="rect">
              <a:avLst/>
            </a:prstGeom>
            <a:noFill/>
          </p:spPr>
        </p:pic>
        <p:sp>
          <p:nvSpPr>
            <p:cNvPr id="36888" name="Text Box 24"/>
            <p:cNvSpPr txBox="1">
              <a:spLocks noChangeArrowheads="1"/>
            </p:cNvSpPr>
            <p:nvPr/>
          </p:nvSpPr>
          <p:spPr bwMode="auto">
            <a:xfrm>
              <a:off x="702" y="1776"/>
              <a:ext cx="384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5400" b="1">
                  <a:solidFill>
                    <a:srgbClr val="CC00FF"/>
                  </a:solidFill>
                  <a:latin typeface=".VnAvant" pitchFamily="34" charset="0"/>
                </a:rPr>
                <a:t>k</a:t>
              </a:r>
            </a:p>
          </p:txBody>
        </p:sp>
      </p:grpSp>
      <p:sp>
        <p:nvSpPr>
          <p:cNvPr id="19557" name="Text Box 101"/>
          <p:cNvSpPr txBox="1">
            <a:spLocks noChangeArrowheads="1"/>
          </p:cNvSpPr>
          <p:nvPr/>
        </p:nvSpPr>
        <p:spPr bwMode="auto">
          <a:xfrm>
            <a:off x="4267200" y="5638800"/>
            <a:ext cx="6096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600" b="1">
                <a:solidFill>
                  <a:srgbClr val="CC00FF"/>
                </a:solidFill>
                <a:latin typeface=".VnAvant" pitchFamily="34" charset="0"/>
              </a:rPr>
              <a:t>h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-838200" y="4876800"/>
            <a:ext cx="8382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8800">
              <a:solidFill>
                <a:srgbClr val="0000FF"/>
              </a:solidFill>
              <a:latin typeface=".VnAristote" pitchFamily="34" charset="0"/>
            </a:endParaRPr>
          </a:p>
        </p:txBody>
      </p:sp>
      <p:pic>
        <p:nvPicPr>
          <p:cNvPr id="19563" name="SapDenTetRoiBeatInstrumental-Da_4f3bw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21"/>
          <a:srcRect/>
          <a:stretch>
            <a:fillRect/>
          </a:stretch>
        </p:blipFill>
        <p:spPr bwMode="auto">
          <a:xfrm>
            <a:off x="304800" y="61722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5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68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accel="50000" decel="5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animMotion origin="layout" path="M -0.0625 0.04 L 0.29583 0.6954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00" y="32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7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98844E-6 L 0.33975 0.5771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0" y="2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27746E-6 L -0.15781 0.5438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27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83237E-6 L 0.2099 0.2108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00" y="10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9711E-6 L 0.13334 0.5375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0" y="26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5434E-6 L -0.01927 0.5549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" y="27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5723E-6 L -0.35625 0.2462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00" y="12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50867E-6 L -0.16771 0.2573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00" y="12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5.55112E-17 L 0.08959 0.2413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0" y="12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5.20231E-7 L -0.32604 0.5278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0" y="26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6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563"/>
                </p:tgtEl>
              </p:cMediaNode>
            </p:audio>
          </p:childTnLst>
        </p:cTn>
      </p:par>
    </p:tnLst>
    <p:bldLst>
      <p:bldP spid="3687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Oval 2"/>
          <p:cNvSpPr>
            <a:spLocks noChangeArrowheads="1"/>
          </p:cNvSpPr>
          <p:nvPr/>
        </p:nvSpPr>
        <p:spPr bwMode="auto">
          <a:xfrm>
            <a:off x="3276600" y="4648200"/>
            <a:ext cx="2590800" cy="54292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3176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4000">
              <a:solidFill>
                <a:schemeClr val="tx2"/>
              </a:solidFill>
              <a:latin typeface="VNI-Times" pitchFamily="2" charset="0"/>
            </a:endParaRPr>
          </a:p>
        </p:txBody>
      </p:sp>
      <p:sp>
        <p:nvSpPr>
          <p:cNvPr id="20497" name="AutoShape 17"/>
          <p:cNvSpPr>
            <a:spLocks noChangeArrowheads="1"/>
          </p:cNvSpPr>
          <p:nvPr/>
        </p:nvSpPr>
        <p:spPr bwMode="auto">
          <a:xfrm>
            <a:off x="6172200" y="4495800"/>
            <a:ext cx="2971800" cy="2133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>
              <a:solidFill>
                <a:srgbClr val="0000FF"/>
              </a:solidFill>
              <a:latin typeface=".VnAvant" pitchFamily="34" charset="0"/>
            </a:endParaRPr>
          </a:p>
          <a:p>
            <a:pPr algn="ctr"/>
            <a:r>
              <a:rPr lang="en-US" b="1">
                <a:solidFill>
                  <a:srgbClr val="0000FF"/>
                </a:solidFill>
                <a:latin typeface=".VnAvant" pitchFamily="34" charset="0"/>
              </a:rPr>
              <a:t>H¸i cho t«i </a:t>
            </a:r>
          </a:p>
          <a:p>
            <a:pPr algn="ctr"/>
            <a:r>
              <a:rPr lang="en-US" b="1">
                <a:solidFill>
                  <a:srgbClr val="0000FF"/>
                </a:solidFill>
                <a:latin typeface=".VnAvant" pitchFamily="34" charset="0"/>
              </a:rPr>
              <a:t>nh÷ng b«ng hoa </a:t>
            </a:r>
          </a:p>
          <a:p>
            <a:pPr algn="ctr"/>
            <a:r>
              <a:rPr lang="en-US" b="1">
                <a:solidFill>
                  <a:srgbClr val="0000FF"/>
                </a:solidFill>
                <a:latin typeface=".VnAvant" pitchFamily="34" charset="0"/>
              </a:rPr>
              <a:t>cã chøa c¸c kiÓu</a:t>
            </a:r>
          </a:p>
          <a:p>
            <a:pPr algn="ctr"/>
            <a:r>
              <a:rPr lang="en-US" b="1">
                <a:solidFill>
                  <a:srgbClr val="0000FF"/>
                </a:solidFill>
                <a:latin typeface=".VnAvant" pitchFamily="34" charset="0"/>
              </a:rPr>
              <a:t> ch÷ </a:t>
            </a:r>
            <a:r>
              <a:rPr lang="en-US" sz="4000" b="1">
                <a:solidFill>
                  <a:srgbClr val="FF0000"/>
                </a:solidFill>
                <a:latin typeface=".VnAvant" pitchFamily="34" charset="0"/>
              </a:rPr>
              <a:t>k</a:t>
            </a:r>
            <a:r>
              <a:rPr lang="en-US" b="1">
                <a:solidFill>
                  <a:srgbClr val="0000FF"/>
                </a:solidFill>
                <a:latin typeface=".VnAvant" pitchFamily="34" charset="0"/>
              </a:rPr>
              <a:t>.</a:t>
            </a:r>
          </a:p>
        </p:txBody>
      </p:sp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762000" y="304800"/>
            <a:ext cx="1560513" cy="1676400"/>
            <a:chOff x="432" y="144"/>
            <a:chExt cx="983" cy="1056"/>
          </a:xfrm>
        </p:grpSpPr>
        <p:pic>
          <p:nvPicPr>
            <p:cNvPr id="20536" name="Picture 56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32" y="144"/>
              <a:ext cx="983" cy="1056"/>
            </a:xfrm>
            <a:prstGeom prst="rect">
              <a:avLst/>
            </a:prstGeom>
            <a:noFill/>
          </p:spPr>
        </p:pic>
        <p:sp>
          <p:nvSpPr>
            <p:cNvPr id="20537" name="Text Box 57"/>
            <p:cNvSpPr txBox="1">
              <a:spLocks noChangeArrowheads="1"/>
            </p:cNvSpPr>
            <p:nvPr/>
          </p:nvSpPr>
          <p:spPr bwMode="auto">
            <a:xfrm>
              <a:off x="720" y="384"/>
              <a:ext cx="384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6000" b="1">
                  <a:latin typeface=".VnAvant" pitchFamily="34" charset="0"/>
                </a:rPr>
                <a:t>k</a:t>
              </a:r>
            </a:p>
          </p:txBody>
        </p:sp>
      </p:grpSp>
      <p:grpSp>
        <p:nvGrpSpPr>
          <p:cNvPr id="3" name="Group 58"/>
          <p:cNvGrpSpPr>
            <a:grpSpLocks/>
          </p:cNvGrpSpPr>
          <p:nvPr/>
        </p:nvGrpSpPr>
        <p:grpSpPr bwMode="auto">
          <a:xfrm>
            <a:off x="5791200" y="2286000"/>
            <a:ext cx="1409700" cy="1714500"/>
            <a:chOff x="3648" y="1440"/>
            <a:chExt cx="888" cy="1080"/>
          </a:xfrm>
        </p:grpSpPr>
        <p:pic>
          <p:nvPicPr>
            <p:cNvPr id="20539" name="Picture 59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648" y="1440"/>
              <a:ext cx="888" cy="1080"/>
            </a:xfrm>
            <a:prstGeom prst="rect">
              <a:avLst/>
            </a:prstGeom>
            <a:noFill/>
          </p:spPr>
        </p:pic>
        <p:sp>
          <p:nvSpPr>
            <p:cNvPr id="20540" name="Text Box 60"/>
            <p:cNvSpPr txBox="1">
              <a:spLocks noChangeArrowheads="1"/>
            </p:cNvSpPr>
            <p:nvPr/>
          </p:nvSpPr>
          <p:spPr bwMode="auto">
            <a:xfrm>
              <a:off x="3888" y="1728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FF0000"/>
                  </a:solidFill>
                  <a:latin typeface=".VnAvant" pitchFamily="34" charset="0"/>
                </a:rPr>
                <a:t>h</a:t>
              </a:r>
            </a:p>
          </p:txBody>
        </p:sp>
      </p:grpSp>
      <p:grpSp>
        <p:nvGrpSpPr>
          <p:cNvPr id="4" name="Group 61"/>
          <p:cNvGrpSpPr>
            <a:grpSpLocks/>
          </p:cNvGrpSpPr>
          <p:nvPr/>
        </p:nvGrpSpPr>
        <p:grpSpPr bwMode="auto">
          <a:xfrm>
            <a:off x="2438400" y="295275"/>
            <a:ext cx="1371600" cy="1609725"/>
            <a:chOff x="1536" y="192"/>
            <a:chExt cx="864" cy="1014"/>
          </a:xfrm>
        </p:grpSpPr>
        <p:pic>
          <p:nvPicPr>
            <p:cNvPr id="20542" name="Picture 6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536" y="192"/>
              <a:ext cx="864" cy="1014"/>
            </a:xfrm>
            <a:prstGeom prst="rect">
              <a:avLst/>
            </a:prstGeom>
            <a:noFill/>
          </p:spPr>
        </p:pic>
        <p:sp>
          <p:nvSpPr>
            <p:cNvPr id="20543" name="Text Box 63"/>
            <p:cNvSpPr txBox="1">
              <a:spLocks noChangeArrowheads="1"/>
            </p:cNvSpPr>
            <p:nvPr/>
          </p:nvSpPr>
          <p:spPr bwMode="auto">
            <a:xfrm>
              <a:off x="1728" y="432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0000FF"/>
                  </a:solidFill>
                  <a:latin typeface=".VnAvant" pitchFamily="34" charset="0"/>
                </a:rPr>
                <a:t>h</a:t>
              </a:r>
            </a:p>
          </p:txBody>
        </p:sp>
      </p:grpSp>
      <p:grpSp>
        <p:nvGrpSpPr>
          <p:cNvPr id="5" name="Group 64"/>
          <p:cNvGrpSpPr>
            <a:grpSpLocks/>
          </p:cNvGrpSpPr>
          <p:nvPr/>
        </p:nvGrpSpPr>
        <p:grpSpPr bwMode="auto">
          <a:xfrm>
            <a:off x="5562600" y="228600"/>
            <a:ext cx="1362075" cy="1676400"/>
            <a:chOff x="3504" y="144"/>
            <a:chExt cx="858" cy="1056"/>
          </a:xfrm>
        </p:grpSpPr>
        <p:pic>
          <p:nvPicPr>
            <p:cNvPr id="20545" name="Picture 65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504" y="144"/>
              <a:ext cx="858" cy="1056"/>
            </a:xfrm>
            <a:prstGeom prst="rect">
              <a:avLst/>
            </a:prstGeom>
            <a:noFill/>
          </p:spPr>
        </p:pic>
        <p:sp>
          <p:nvSpPr>
            <p:cNvPr id="20546" name="Text Box 66"/>
            <p:cNvSpPr txBox="1">
              <a:spLocks noChangeArrowheads="1"/>
            </p:cNvSpPr>
            <p:nvPr/>
          </p:nvSpPr>
          <p:spPr bwMode="auto">
            <a:xfrm>
              <a:off x="3792" y="384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FF0000"/>
                  </a:solidFill>
                  <a:latin typeface=".VnAvantH" pitchFamily="34" charset="0"/>
                </a:rPr>
                <a:t>h</a:t>
              </a:r>
            </a:p>
          </p:txBody>
        </p:sp>
      </p:grpSp>
      <p:grpSp>
        <p:nvGrpSpPr>
          <p:cNvPr id="6" name="Group 67"/>
          <p:cNvGrpSpPr>
            <a:grpSpLocks/>
          </p:cNvGrpSpPr>
          <p:nvPr/>
        </p:nvGrpSpPr>
        <p:grpSpPr bwMode="auto">
          <a:xfrm>
            <a:off x="7315200" y="2209800"/>
            <a:ext cx="1333500" cy="1647825"/>
            <a:chOff x="4608" y="1392"/>
            <a:chExt cx="840" cy="1038"/>
          </a:xfrm>
        </p:grpSpPr>
        <p:pic>
          <p:nvPicPr>
            <p:cNvPr id="20548" name="Picture 68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608" y="1392"/>
              <a:ext cx="840" cy="1038"/>
            </a:xfrm>
            <a:prstGeom prst="rect">
              <a:avLst/>
            </a:prstGeom>
            <a:noFill/>
          </p:spPr>
        </p:pic>
        <p:sp>
          <p:nvSpPr>
            <p:cNvPr id="20549" name="Text Box 69"/>
            <p:cNvSpPr txBox="1">
              <a:spLocks noChangeArrowheads="1"/>
            </p:cNvSpPr>
            <p:nvPr/>
          </p:nvSpPr>
          <p:spPr bwMode="auto">
            <a:xfrm>
              <a:off x="4848" y="1632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FF0000"/>
                  </a:solidFill>
                  <a:latin typeface=".VnAvantH" pitchFamily="34" charset="0"/>
                </a:rPr>
                <a:t>k</a:t>
              </a:r>
            </a:p>
          </p:txBody>
        </p:sp>
      </p:grpSp>
      <p:grpSp>
        <p:nvGrpSpPr>
          <p:cNvPr id="7" name="Group 70"/>
          <p:cNvGrpSpPr>
            <a:grpSpLocks/>
          </p:cNvGrpSpPr>
          <p:nvPr/>
        </p:nvGrpSpPr>
        <p:grpSpPr bwMode="auto">
          <a:xfrm>
            <a:off x="4191000" y="2286000"/>
            <a:ext cx="1209675" cy="1543050"/>
            <a:chOff x="2640" y="1440"/>
            <a:chExt cx="762" cy="972"/>
          </a:xfrm>
        </p:grpSpPr>
        <p:pic>
          <p:nvPicPr>
            <p:cNvPr id="20551" name="Picture 71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640" y="1440"/>
              <a:ext cx="762" cy="972"/>
            </a:xfrm>
            <a:prstGeom prst="rect">
              <a:avLst/>
            </a:prstGeom>
            <a:noFill/>
          </p:spPr>
        </p:pic>
        <p:sp>
          <p:nvSpPr>
            <p:cNvPr id="20552" name="Text Box 72"/>
            <p:cNvSpPr txBox="1">
              <a:spLocks noChangeArrowheads="1"/>
            </p:cNvSpPr>
            <p:nvPr/>
          </p:nvSpPr>
          <p:spPr bwMode="auto">
            <a:xfrm>
              <a:off x="2832" y="1680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CC00FF"/>
                  </a:solidFill>
                  <a:latin typeface=".VnAvantH" pitchFamily="34" charset="0"/>
                </a:rPr>
                <a:t>k</a:t>
              </a:r>
            </a:p>
          </p:txBody>
        </p:sp>
      </p:grpSp>
      <p:grpSp>
        <p:nvGrpSpPr>
          <p:cNvPr id="8" name="Group 73"/>
          <p:cNvGrpSpPr>
            <a:grpSpLocks/>
          </p:cNvGrpSpPr>
          <p:nvPr/>
        </p:nvGrpSpPr>
        <p:grpSpPr bwMode="auto">
          <a:xfrm>
            <a:off x="4038600" y="228600"/>
            <a:ext cx="1266825" cy="1676400"/>
            <a:chOff x="2544" y="144"/>
            <a:chExt cx="798" cy="1056"/>
          </a:xfrm>
        </p:grpSpPr>
        <p:pic>
          <p:nvPicPr>
            <p:cNvPr id="20554" name="Picture 74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544" y="144"/>
              <a:ext cx="798" cy="1056"/>
            </a:xfrm>
            <a:prstGeom prst="rect">
              <a:avLst/>
            </a:prstGeom>
            <a:noFill/>
          </p:spPr>
        </p:pic>
        <p:pic>
          <p:nvPicPr>
            <p:cNvPr id="20555" name="Picture 75" descr="Hình0049"/>
            <p:cNvPicPr>
              <a:picLocks noChangeAspect="1" noChangeArrowheads="1"/>
            </p:cNvPicPr>
            <p:nvPr/>
          </p:nvPicPr>
          <p:blipFill>
            <a:blip r:embed="rId14" cstate="print">
              <a:lum bright="24000" contrast="36000"/>
            </a:blip>
            <a:srcRect/>
            <a:stretch>
              <a:fillRect/>
            </a:stretch>
          </p:blipFill>
          <p:spPr bwMode="auto">
            <a:xfrm>
              <a:off x="2880" y="480"/>
              <a:ext cx="223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76"/>
          <p:cNvGrpSpPr>
            <a:grpSpLocks/>
          </p:cNvGrpSpPr>
          <p:nvPr/>
        </p:nvGrpSpPr>
        <p:grpSpPr bwMode="auto">
          <a:xfrm>
            <a:off x="2438400" y="2362200"/>
            <a:ext cx="1238250" cy="1495425"/>
            <a:chOff x="1536" y="1488"/>
            <a:chExt cx="780" cy="942"/>
          </a:xfrm>
        </p:grpSpPr>
        <p:pic>
          <p:nvPicPr>
            <p:cNvPr id="20557" name="Picture 77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1536" y="1488"/>
              <a:ext cx="780" cy="942"/>
            </a:xfrm>
            <a:prstGeom prst="rect">
              <a:avLst/>
            </a:prstGeom>
            <a:noFill/>
          </p:spPr>
        </p:pic>
        <p:pic>
          <p:nvPicPr>
            <p:cNvPr id="20558" name="Picture 78" descr="Hình0033"/>
            <p:cNvPicPr>
              <a:picLocks noChangeAspect="1" noChangeArrowheads="1"/>
            </p:cNvPicPr>
            <p:nvPr/>
          </p:nvPicPr>
          <p:blipFill>
            <a:blip r:embed="rId16" cstate="print">
              <a:lum bright="18000" contrast="36000"/>
            </a:blip>
            <a:srcRect/>
            <a:stretch>
              <a:fillRect/>
            </a:stretch>
          </p:blipFill>
          <p:spPr bwMode="auto">
            <a:xfrm>
              <a:off x="1824" y="1728"/>
              <a:ext cx="271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84"/>
          <p:cNvGrpSpPr>
            <a:grpSpLocks/>
          </p:cNvGrpSpPr>
          <p:nvPr/>
        </p:nvGrpSpPr>
        <p:grpSpPr bwMode="auto">
          <a:xfrm>
            <a:off x="7162800" y="228600"/>
            <a:ext cx="1390650" cy="1762125"/>
            <a:chOff x="4512" y="144"/>
            <a:chExt cx="876" cy="1110"/>
          </a:xfrm>
        </p:grpSpPr>
        <p:pic>
          <p:nvPicPr>
            <p:cNvPr id="20534" name="Picture 54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4512" y="144"/>
              <a:ext cx="876" cy="1110"/>
            </a:xfrm>
            <a:prstGeom prst="rect">
              <a:avLst/>
            </a:prstGeom>
            <a:noFill/>
          </p:spPr>
        </p:pic>
        <p:pic>
          <p:nvPicPr>
            <p:cNvPr id="20559" name="Picture 79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4800" y="432"/>
              <a:ext cx="259" cy="477"/>
            </a:xfrm>
            <a:prstGeom prst="rect">
              <a:avLst/>
            </a:prstGeom>
            <a:noFill/>
          </p:spPr>
        </p:pic>
      </p:grpSp>
      <p:grpSp>
        <p:nvGrpSpPr>
          <p:cNvPr id="11" name="Group 80"/>
          <p:cNvGrpSpPr>
            <a:grpSpLocks/>
          </p:cNvGrpSpPr>
          <p:nvPr/>
        </p:nvGrpSpPr>
        <p:grpSpPr bwMode="auto">
          <a:xfrm>
            <a:off x="990600" y="2438400"/>
            <a:ext cx="1373188" cy="1447800"/>
            <a:chOff x="624" y="1536"/>
            <a:chExt cx="865" cy="912"/>
          </a:xfrm>
        </p:grpSpPr>
        <p:pic>
          <p:nvPicPr>
            <p:cNvPr id="20561" name="Picture 81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624" y="1536"/>
              <a:ext cx="865" cy="912"/>
            </a:xfrm>
            <a:prstGeom prst="rect">
              <a:avLst/>
            </a:prstGeom>
            <a:noFill/>
          </p:spPr>
        </p:pic>
        <p:sp>
          <p:nvSpPr>
            <p:cNvPr id="20562" name="Text Box 82"/>
            <p:cNvSpPr txBox="1">
              <a:spLocks noChangeArrowheads="1"/>
            </p:cNvSpPr>
            <p:nvPr/>
          </p:nvSpPr>
          <p:spPr bwMode="auto">
            <a:xfrm>
              <a:off x="912" y="1776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FF9900"/>
                  </a:solidFill>
                  <a:latin typeface=".VnAvantH" pitchFamily="34" charset="0"/>
                </a:rPr>
                <a:t>k</a:t>
              </a:r>
            </a:p>
          </p:txBody>
        </p:sp>
      </p:grpSp>
      <p:pic>
        <p:nvPicPr>
          <p:cNvPr id="20563" name="Picture 29" descr="naphop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3276600" y="4876800"/>
            <a:ext cx="2590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5" name="Text Box 85"/>
          <p:cNvSpPr txBox="1">
            <a:spLocks noChangeArrowheads="1"/>
          </p:cNvSpPr>
          <p:nvPr/>
        </p:nvSpPr>
        <p:spPr bwMode="auto">
          <a:xfrm>
            <a:off x="4267200" y="5562600"/>
            <a:ext cx="6096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600" b="1">
                <a:solidFill>
                  <a:srgbClr val="0000FF"/>
                </a:solidFill>
                <a:latin typeface=".VnAvant" pitchFamily="34" charset="0"/>
              </a:rPr>
              <a:t>k</a:t>
            </a:r>
          </a:p>
        </p:txBody>
      </p:sp>
      <p:pic>
        <p:nvPicPr>
          <p:cNvPr id="20566" name="SapDenTetRoiBeatInstrumental-Da_4f3bw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21"/>
          <a:srcRect/>
          <a:stretch>
            <a:fillRect/>
          </a:stretch>
        </p:blipFill>
        <p:spPr bwMode="auto">
          <a:xfrm>
            <a:off x="381000" y="6248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5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98844E-6 L 0.33975 0.5771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0" y="2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96532E-6 L 0.25 0.2275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1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21387E-6 L 0.14166 0.5278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0" y="26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27746E-6 L -0.01094 0.5771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" y="2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02312E-6 L 0.12396 0.2351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00" y="11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46821E-6 L -0.16042 0.2635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0" y="13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27746E-6 L -0.14948 0.5327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26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50289E-6 L -0.31771 0.5375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00" y="26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89017E-7 L -0.34792 0.2684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00" y="13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5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6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5410" name="Picture 2" descr="0326067_nsy7420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22933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066801" y="1143001"/>
            <a:ext cx="6105014" cy="1981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 CỬA BÍ MẬT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5"/>
          <p:cNvSpPr>
            <a:spLocks noChangeArrowheads="1"/>
          </p:cNvSpPr>
          <p:nvPr/>
        </p:nvSpPr>
        <p:spPr bwMode="auto">
          <a:xfrm>
            <a:off x="0" y="0"/>
            <a:ext cx="1371600" cy="2209800"/>
          </a:xfrm>
          <a:prstGeom prst="flowChart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/>
              <a:t>1</a:t>
            </a:r>
          </a:p>
        </p:txBody>
      </p:sp>
      <p:sp>
        <p:nvSpPr>
          <p:cNvPr id="14339" name="AutoShape 6"/>
          <p:cNvSpPr>
            <a:spLocks noChangeArrowheads="1"/>
          </p:cNvSpPr>
          <p:nvPr/>
        </p:nvSpPr>
        <p:spPr bwMode="auto">
          <a:xfrm>
            <a:off x="0" y="2209800"/>
            <a:ext cx="1371600" cy="2438400"/>
          </a:xfrm>
          <a:prstGeom prst="flowChart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/>
              <a:t>2</a:t>
            </a:r>
          </a:p>
        </p:txBody>
      </p:sp>
      <p:sp>
        <p:nvSpPr>
          <p:cNvPr id="14340" name="AutoShape 7"/>
          <p:cNvSpPr>
            <a:spLocks noChangeArrowheads="1"/>
          </p:cNvSpPr>
          <p:nvPr/>
        </p:nvSpPr>
        <p:spPr bwMode="auto">
          <a:xfrm>
            <a:off x="0" y="4495800"/>
            <a:ext cx="1371600" cy="2362200"/>
          </a:xfrm>
          <a:prstGeom prst="flowChart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/>
              <a:t>3</a:t>
            </a:r>
          </a:p>
        </p:txBody>
      </p:sp>
      <p:sp>
        <p:nvSpPr>
          <p:cNvPr id="14341" name="AutoShape 8"/>
          <p:cNvSpPr>
            <a:spLocks noChangeArrowheads="1"/>
          </p:cNvSpPr>
          <p:nvPr/>
        </p:nvSpPr>
        <p:spPr bwMode="auto">
          <a:xfrm>
            <a:off x="1371600" y="0"/>
            <a:ext cx="3810000" cy="220980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4342" name="AutoShape 9"/>
          <p:cNvSpPr>
            <a:spLocks noChangeArrowheads="1"/>
          </p:cNvSpPr>
          <p:nvPr/>
        </p:nvSpPr>
        <p:spPr bwMode="auto">
          <a:xfrm>
            <a:off x="5181600" y="2286000"/>
            <a:ext cx="3962400" cy="2286000"/>
          </a:xfrm>
          <a:prstGeom prst="flowChartProcess">
            <a:avLst/>
          </a:prstGeom>
          <a:solidFill>
            <a:srgbClr val="F5F7A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 sz="4000"/>
          </a:p>
        </p:txBody>
      </p:sp>
      <p:sp>
        <p:nvSpPr>
          <p:cNvPr id="14343" name="AutoShape 10"/>
          <p:cNvSpPr>
            <a:spLocks noChangeArrowheads="1"/>
          </p:cNvSpPr>
          <p:nvPr/>
        </p:nvSpPr>
        <p:spPr bwMode="auto">
          <a:xfrm>
            <a:off x="1371600" y="2209800"/>
            <a:ext cx="3810000" cy="228600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4344" name="AutoShape 11"/>
          <p:cNvSpPr>
            <a:spLocks noChangeArrowheads="1"/>
          </p:cNvSpPr>
          <p:nvPr/>
        </p:nvSpPr>
        <p:spPr bwMode="auto">
          <a:xfrm>
            <a:off x="5181600" y="4419600"/>
            <a:ext cx="3962400" cy="2438400"/>
          </a:xfrm>
          <a:prstGeom prst="flowChartProcess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/>
              <a:t>Qủa   c  uối</a:t>
            </a:r>
          </a:p>
        </p:txBody>
      </p:sp>
      <p:sp>
        <p:nvSpPr>
          <p:cNvPr id="14345" name="AutoShape 12"/>
          <p:cNvSpPr>
            <a:spLocks noChangeArrowheads="1"/>
          </p:cNvSpPr>
          <p:nvPr/>
        </p:nvSpPr>
        <p:spPr bwMode="auto">
          <a:xfrm>
            <a:off x="5181600" y="0"/>
            <a:ext cx="3962400" cy="2286000"/>
          </a:xfrm>
          <a:prstGeom prst="flowChartProcess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/>
              <a:t>C   ùm  n   o</a:t>
            </a:r>
          </a:p>
        </p:txBody>
      </p:sp>
      <p:sp>
        <p:nvSpPr>
          <p:cNvPr id="14346" name="AutoShape 13"/>
          <p:cNvSpPr>
            <a:spLocks noChangeArrowheads="1"/>
          </p:cNvSpPr>
          <p:nvPr/>
        </p:nvSpPr>
        <p:spPr bwMode="auto">
          <a:xfrm>
            <a:off x="1371600" y="4495800"/>
            <a:ext cx="3810000" cy="236220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pic>
        <p:nvPicPr>
          <p:cNvPr id="14347" name="imgb" descr="qua-khe_resiz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209800"/>
            <a:ext cx="3810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imgb" descr="1294297044_1294276969-qua-20nh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0"/>
            <a:ext cx="3810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imgb" descr="vechuoia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4572000"/>
            <a:ext cx="3810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0" name="Rectangle 17"/>
          <p:cNvSpPr>
            <a:spLocks noChangeArrowheads="1"/>
          </p:cNvSpPr>
          <p:nvPr/>
        </p:nvSpPr>
        <p:spPr bwMode="auto">
          <a:xfrm>
            <a:off x="6019800" y="2895600"/>
            <a:ext cx="2438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/>
              <a:t>Qủa       ế</a:t>
            </a:r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1371600" y="0"/>
            <a:ext cx="3810000" cy="22860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/>
          </a:p>
        </p:txBody>
      </p:sp>
      <p:sp>
        <p:nvSpPr>
          <p:cNvPr id="25619" name="Rectangle 19"/>
          <p:cNvSpPr>
            <a:spLocks noChangeArrowheads="1"/>
          </p:cNvSpPr>
          <p:nvPr/>
        </p:nvSpPr>
        <p:spPr bwMode="auto">
          <a:xfrm>
            <a:off x="5181600" y="0"/>
            <a:ext cx="3962400" cy="22860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5622" name="AutoShape 22"/>
          <p:cNvSpPr>
            <a:spLocks noChangeArrowheads="1"/>
          </p:cNvSpPr>
          <p:nvPr/>
        </p:nvSpPr>
        <p:spPr bwMode="auto">
          <a:xfrm>
            <a:off x="7467600" y="2971800"/>
            <a:ext cx="381000" cy="533400"/>
          </a:xfrm>
          <a:prstGeom prst="flowChart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>
                <a:solidFill>
                  <a:srgbClr val="CC0000"/>
                </a:solidFill>
              </a:rPr>
              <a:t>h</a:t>
            </a:r>
          </a:p>
        </p:txBody>
      </p:sp>
      <p:sp>
        <p:nvSpPr>
          <p:cNvPr id="25625" name="AutoShape 25"/>
          <p:cNvSpPr>
            <a:spLocks noChangeArrowheads="1"/>
          </p:cNvSpPr>
          <p:nvPr/>
        </p:nvSpPr>
        <p:spPr bwMode="auto">
          <a:xfrm>
            <a:off x="7848600" y="685800"/>
            <a:ext cx="304800" cy="914400"/>
          </a:xfrm>
          <a:prstGeom prst="flowChart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>
                <a:solidFill>
                  <a:srgbClr val="CC0000"/>
                </a:solidFill>
              </a:rPr>
              <a:t>h </a:t>
            </a:r>
          </a:p>
        </p:txBody>
      </p:sp>
      <p:sp>
        <p:nvSpPr>
          <p:cNvPr id="25626" name="AutoShape 26"/>
          <p:cNvSpPr>
            <a:spLocks noChangeArrowheads="1"/>
          </p:cNvSpPr>
          <p:nvPr/>
        </p:nvSpPr>
        <p:spPr bwMode="auto">
          <a:xfrm>
            <a:off x="6248400" y="609600"/>
            <a:ext cx="381000" cy="1066800"/>
          </a:xfrm>
          <a:prstGeom prst="flowChart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>
                <a:solidFill>
                  <a:srgbClr val="CC0000"/>
                </a:solidFill>
              </a:rPr>
              <a:t>h</a:t>
            </a:r>
          </a:p>
        </p:txBody>
      </p:sp>
      <p:sp>
        <p:nvSpPr>
          <p:cNvPr id="25627" name="Rectangle 27"/>
          <p:cNvSpPr>
            <a:spLocks noChangeArrowheads="1"/>
          </p:cNvSpPr>
          <p:nvPr/>
        </p:nvSpPr>
        <p:spPr bwMode="auto">
          <a:xfrm>
            <a:off x="1371600" y="2286000"/>
            <a:ext cx="3810000" cy="2209800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rgbClr val="765E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5628" name="AutoShape 28"/>
          <p:cNvSpPr>
            <a:spLocks noChangeArrowheads="1"/>
          </p:cNvSpPr>
          <p:nvPr/>
        </p:nvSpPr>
        <p:spPr bwMode="auto">
          <a:xfrm>
            <a:off x="7162800" y="2971800"/>
            <a:ext cx="381000" cy="533400"/>
          </a:xfrm>
          <a:prstGeom prst="flowChart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>
                <a:solidFill>
                  <a:srgbClr val="0000FF"/>
                </a:solidFill>
              </a:rPr>
              <a:t>k</a:t>
            </a:r>
          </a:p>
        </p:txBody>
      </p:sp>
      <p:sp>
        <p:nvSpPr>
          <p:cNvPr id="25629" name="Rectangle 29"/>
          <p:cNvSpPr>
            <a:spLocks noChangeArrowheads="1"/>
          </p:cNvSpPr>
          <p:nvPr/>
        </p:nvSpPr>
        <p:spPr bwMode="auto">
          <a:xfrm>
            <a:off x="5181600" y="2286000"/>
            <a:ext cx="3962400" cy="2209800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rgbClr val="765E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5630" name="AutoShape 30"/>
          <p:cNvSpPr>
            <a:spLocks noChangeArrowheads="1"/>
          </p:cNvSpPr>
          <p:nvPr/>
        </p:nvSpPr>
        <p:spPr bwMode="auto">
          <a:xfrm>
            <a:off x="7391400" y="5410200"/>
            <a:ext cx="304800" cy="457200"/>
          </a:xfrm>
          <a:prstGeom prst="flowChart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>
                <a:solidFill>
                  <a:srgbClr val="660066"/>
                </a:solidFill>
              </a:rPr>
              <a:t>h</a:t>
            </a:r>
          </a:p>
        </p:txBody>
      </p:sp>
      <p:sp>
        <p:nvSpPr>
          <p:cNvPr id="25631" name="Rectangle 31"/>
          <p:cNvSpPr>
            <a:spLocks noChangeArrowheads="1"/>
          </p:cNvSpPr>
          <p:nvPr/>
        </p:nvSpPr>
        <p:spPr bwMode="auto">
          <a:xfrm>
            <a:off x="1371600" y="4495800"/>
            <a:ext cx="3810000" cy="2362200"/>
          </a:xfrm>
          <a:prstGeom prst="rect">
            <a:avLst/>
          </a:prstGeom>
          <a:gradFill rotWithShape="0">
            <a:gsLst>
              <a:gs pos="0">
                <a:srgbClr val="00CC00"/>
              </a:gs>
              <a:gs pos="100000">
                <a:srgbClr val="005E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5632" name="Rectangle 32"/>
          <p:cNvSpPr>
            <a:spLocks noChangeArrowheads="1"/>
          </p:cNvSpPr>
          <p:nvPr/>
        </p:nvSpPr>
        <p:spPr bwMode="auto">
          <a:xfrm>
            <a:off x="5181600" y="4495800"/>
            <a:ext cx="3962400" cy="2362200"/>
          </a:xfrm>
          <a:prstGeom prst="rect">
            <a:avLst/>
          </a:prstGeom>
          <a:gradFill rotWithShape="0">
            <a:gsLst>
              <a:gs pos="0">
                <a:srgbClr val="00CC00"/>
              </a:gs>
              <a:gs pos="100000">
                <a:srgbClr val="005E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1" dur="20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25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25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256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256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25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256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256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25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8" grpId="0" animBg="1"/>
      <p:bldP spid="25619" grpId="0" animBg="1"/>
      <p:bldP spid="25622" grpId="0"/>
      <p:bldP spid="25625" grpId="0"/>
      <p:bldP spid="25626" grpId="0"/>
      <p:bldP spid="25627" grpId="0" animBg="1"/>
      <p:bldP spid="25628" grpId="0"/>
      <p:bldP spid="25629" grpId="0" animBg="1"/>
      <p:bldP spid="25630" grpId="0"/>
      <p:bldP spid="25631" grpId="0" animBg="1"/>
      <p:bldP spid="256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>
            <a:extLst>
              <a:ext uri="{FF2B5EF4-FFF2-40B4-BE49-F238E27FC236}">
                <a16:creationId xmlns:a16="http://schemas.microsoft.com/office/drawing/2014/main" id="{CCD4B44D-588E-85E5-2A18-96B9FD91A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Box 6">
            <a:extLst>
              <a:ext uri="{FF2B5EF4-FFF2-40B4-BE49-F238E27FC236}">
                <a16:creationId xmlns:a16="http://schemas.microsoft.com/office/drawing/2014/main" id="{BDF68F9E-0A0B-A05C-A367-8D78A8D8A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4550" y="2457451"/>
            <a:ext cx="49149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</a:t>
            </a:r>
            <a:r>
              <a:rPr lang="vi-VN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học đã kết thúc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ơn các con!</a:t>
            </a:r>
            <a:endParaRPr lang="en-US" alt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Cô chúc các 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vi-VN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chăm ngoan học giỏi.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141</Words>
  <Application>Microsoft Office PowerPoint</Application>
  <PresentationFormat>On-screen Show (4:3)</PresentationFormat>
  <Paragraphs>52</Paragraphs>
  <Slides>7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.VnAristote</vt:lpstr>
      <vt:lpstr>.VnAvant</vt:lpstr>
      <vt:lpstr>.VnAvantH</vt:lpstr>
      <vt:lpstr>Arial</vt:lpstr>
      <vt:lpstr>Calibri</vt:lpstr>
      <vt:lpstr>Times New Roman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IK</dc:creator>
  <cp:lastModifiedBy>Admin</cp:lastModifiedBy>
  <cp:revision>7</cp:revision>
  <dcterms:created xsi:type="dcterms:W3CDTF">2015-02-01T14:56:26Z</dcterms:created>
  <dcterms:modified xsi:type="dcterms:W3CDTF">2025-01-06T08:16:10Z</dcterms:modified>
</cp:coreProperties>
</file>