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65" r:id="rId3"/>
    <p:sldId id="390" r:id="rId4"/>
    <p:sldId id="368" r:id="rId5"/>
    <p:sldId id="307" r:id="rId6"/>
    <p:sldId id="367" r:id="rId7"/>
    <p:sldId id="369" r:id="rId8"/>
    <p:sldId id="371" r:id="rId9"/>
    <p:sldId id="372" r:id="rId10"/>
    <p:sldId id="373" r:id="rId11"/>
    <p:sldId id="375" r:id="rId12"/>
    <p:sldId id="374" r:id="rId13"/>
    <p:sldId id="331" r:id="rId14"/>
    <p:sldId id="376" r:id="rId15"/>
    <p:sldId id="286" r:id="rId16"/>
    <p:sldId id="386" r:id="rId17"/>
    <p:sldId id="262" r:id="rId18"/>
    <p:sldId id="380" r:id="rId19"/>
    <p:sldId id="384" r:id="rId20"/>
    <p:sldId id="383" r:id="rId21"/>
    <p:sldId id="387" r:id="rId22"/>
    <p:sldId id="38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4CE268-5D3E-441E-A6A1-9AE9AD479218}">
          <p14:sldIdLst>
            <p14:sldId id="267"/>
            <p14:sldId id="365"/>
            <p14:sldId id="390"/>
            <p14:sldId id="368"/>
            <p14:sldId id="307"/>
            <p14:sldId id="367"/>
            <p14:sldId id="369"/>
            <p14:sldId id="371"/>
          </p14:sldIdLst>
        </p14:section>
        <p14:section name="Untitled Section" id="{8730765A-AD4B-4247-8858-68E503B10F96}">
          <p14:sldIdLst>
            <p14:sldId id="372"/>
            <p14:sldId id="373"/>
            <p14:sldId id="375"/>
            <p14:sldId id="374"/>
            <p14:sldId id="331"/>
            <p14:sldId id="376"/>
            <p14:sldId id="286"/>
            <p14:sldId id="386"/>
            <p14:sldId id="262"/>
            <p14:sldId id="380"/>
            <p14:sldId id="384"/>
            <p14:sldId id="383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41F3-B59A-4F82-876E-FE245035A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6887C-761E-4E36-A1D1-A9DF96873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089E-14AC-4B6C-A672-7127E8A0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F2DD-CF89-4A3D-94AF-3AC84265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AA1D-D670-4274-A7E2-E20E3C7F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37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9EE6-D9FD-402A-9AD0-F40CA6A0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D2766-CFE2-4A77-9557-035BCF8AB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F9023-52F4-4A8D-8871-E2F5FB9B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1711B-3247-45FF-8B84-29B45740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3F2C6-76F1-4103-B0CA-A53644BA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66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08228-309D-4FE1-B6CF-072418924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AE650-E8C7-4136-B19F-A5120483A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05A14-D6C5-485C-82C8-5AEB2836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FFFB5-5C20-4CC6-99C6-72FC5460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5F69A-E57A-4421-B76E-F0489249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2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4E5F-7A19-46C2-9306-54B69E19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240C-9267-4B77-999B-5FCD4C8E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F447-6DD9-4799-8FD0-539398F7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AA8DB-D424-464B-8CA6-D7A39BF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4D599-3524-4210-8FFA-364BCE43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88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CA83-8F62-4CB2-A387-3BA67C0B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45EC2-49C3-4964-AC25-EA9683EB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05A3-7C2E-45DF-B8E0-649B3BD7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23D9C-8A48-482B-B083-E13831A0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B283-5606-4B8D-AD67-62439128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33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9924-0776-412A-8049-DA322181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DB9C-6403-4B08-907B-1A160C97B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22C59-4400-4CC9-9543-1C25CD1AE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ABAE4-46FC-4804-A172-DAE29274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82FFE-5C05-44E3-8F29-E18F03BD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8E404-CF77-4D6E-BEE1-3FD6004A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01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A669-E3F8-46FC-86EC-B7F13644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D1E11-D013-4960-922D-6A420066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D3DA-A35D-4286-B11E-DFD15D1F1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FB8E0-1FEE-4577-97BF-30B7FC94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F8408-93E6-468F-987A-E51B76ED7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53D9D-F634-4C44-9A7A-7264A37E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9A398-2C1C-4C86-9965-655D0AC1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D6B9B-B0E8-42E7-9412-B3422A1E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90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2E0A-61CE-4B02-9C3A-A98BD5C0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5EE0E-01D6-4F5C-BE73-83E8B7E5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E2485-A681-409B-9111-4DD8E185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9D2D5-D217-4B13-BEF2-E8593C79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645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509E5-8D9B-47A3-BA4B-6A89C81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F7B52-8DF9-4F9A-BA28-D19EEBFF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5D161-4852-42D1-91A0-C0089EA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81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DD7F-B842-4121-B23F-8BE69709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F9F4A-79C7-4ECF-A173-6C334F7E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A32E6-F41B-444A-A071-78BC1EB7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BA56C-1DAC-457E-BEF4-40E384A4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3C82-8858-41C6-97EC-FF1F5126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71FBB-3199-445C-AE6B-2332981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3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321F-15C1-4DDE-8531-5F911D18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046D7-3558-42CA-A62E-95E01E880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618F8-E951-4B11-9D63-A2B9FAD7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99CB-D0EC-4B7B-9BE6-20330E0E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3FA07-905A-4539-88A6-993EB714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03EFE-F138-4C18-A470-9E6859F5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70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7E5C7-3111-4FF5-96E2-BF803312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13E6E-2704-4902-AFB2-B622AF74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F5F3-49E3-4622-89D2-1DFE85C5E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269D-1243-4F79-9F5F-1D8B2A9E42B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FFFD-B876-4ECF-9652-27CAAEC3B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BD64-CDEC-49A7-9A80-918E1EA26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7ACB-A342-4461-902D-442FDD3D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6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Karaoke%20M&#7897;t%20S&#7907;i%20R&#417;m%20V&#224;ng%20-%20Nh&#7841;c%20Thi&#7871;u%20Nhi%20Cho%20B&#233;%20-%20Vietnamese%20Kids%20Songs%20(mp3cut.net)%20(1).m4a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A blue and white balloons and flags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1895" y="2795588"/>
            <a:ext cx="5878287" cy="8701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374828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10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0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10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13"/>
          <p:cNvSpPr txBox="1">
            <a:spLocks noChangeArrowheads="1"/>
          </p:cNvSpPr>
          <p:nvPr/>
        </p:nvSpPr>
        <p:spPr bwMode="auto">
          <a:xfrm>
            <a:off x="3689092" y="3113664"/>
            <a:ext cx="4813817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vi-VN" sz="5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5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</a:p>
          <a:p>
            <a:pPr algn="ctr">
              <a:lnSpc>
                <a:spcPct val="130000"/>
              </a:lnSpc>
            </a:pPr>
            <a:r>
              <a:rPr lang="en-US" altLang="vi-VN" sz="2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MGL (5-6 tuổi)</a:t>
            </a:r>
          </a:p>
          <a:p>
            <a:pPr lvl="0" algn="ctr">
              <a:lnSpc>
                <a:spcPct val="130000"/>
              </a:lnSpc>
            </a:pPr>
            <a:r>
              <a:rPr lang="en-US" sz="2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5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Thanh Xuân</a:t>
            </a:r>
          </a:p>
          <a:p>
            <a:pPr algn="ctr">
              <a:lnSpc>
                <a:spcPct val="130000"/>
              </a:lnSpc>
            </a:pPr>
            <a:endParaRPr lang="en-US" altLang="vi-VN" sz="25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15" descr="Cartoon bee with 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8" y="2795588"/>
            <a:ext cx="199601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Graduation cartoon 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68" y="2667000"/>
            <a:ext cx="199601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537FC-5772-E0D3-86B0-B5A4C31AF4EE}"/>
              </a:ext>
            </a:extLst>
          </p:cNvPr>
          <p:cNvSpPr txBox="1"/>
          <p:nvPr/>
        </p:nvSpPr>
        <p:spPr>
          <a:xfrm>
            <a:off x="3970088" y="94827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5" y="1683249"/>
            <a:ext cx="598231" cy="5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C21B1-FEA1-4F7C-8AB7-FF60F64FA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9" y="1583266"/>
            <a:ext cx="38719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0D0D4D-5BB9-46A2-BB3F-79D5EB02769F}"/>
              </a:ext>
            </a:extLst>
          </p:cNvPr>
          <p:cNvSpPr/>
          <p:nvPr/>
        </p:nvSpPr>
        <p:spPr>
          <a:xfrm>
            <a:off x="4775201" y="1447800"/>
            <a:ext cx="157113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</a:t>
            </a:r>
          </a:p>
        </p:txBody>
      </p:sp>
      <p:pic>
        <p:nvPicPr>
          <p:cNvPr id="6" name="Picture 11" descr="gd">
            <a:extLst>
              <a:ext uri="{FF2B5EF4-FFF2-40B4-BE49-F238E27FC236}">
                <a16:creationId xmlns:a16="http://schemas.microsoft.com/office/drawing/2014/main" id="{7F110C40-AD06-4BC6-8831-A4101B99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23" y="1943100"/>
            <a:ext cx="2000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5DC1-96BF-40DA-A956-08AFF59B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F7B2B5-0539-46D9-9D38-0DC5E4B9E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1923" y="2120348"/>
            <a:ext cx="664652" cy="3622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7A759-30EE-4F35-A482-919FD88CE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81" y="2223241"/>
            <a:ext cx="609653" cy="3519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43B2E-0F37-4B2D-B802-7D8A47A0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521" y="2994991"/>
            <a:ext cx="6740914" cy="28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42E45A-173A-4DB4-8235-E1701973CCFC}"/>
              </a:ext>
            </a:extLst>
          </p:cNvPr>
          <p:cNvSpPr/>
          <p:nvPr/>
        </p:nvSpPr>
        <p:spPr>
          <a:xfrm>
            <a:off x="4007238" y="205040"/>
            <a:ext cx="3680816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4134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9B3A16-6EB9-40BB-83CF-CB552F810CE1}"/>
              </a:ext>
            </a:extLst>
          </p:cNvPr>
          <p:cNvSpPr/>
          <p:nvPr/>
        </p:nvSpPr>
        <p:spPr>
          <a:xfrm>
            <a:off x="4648200" y="990601"/>
            <a:ext cx="2541080" cy="450892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4F84A-0DB2-47F5-98BA-65F575B23DAB}"/>
              </a:ext>
            </a:extLst>
          </p:cNvPr>
          <p:cNvSpPr/>
          <p:nvPr/>
        </p:nvSpPr>
        <p:spPr>
          <a:xfrm>
            <a:off x="6248400" y="990601"/>
            <a:ext cx="1225826" cy="45089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DB9F2-3EB9-4359-91BB-59DB5B46033B}"/>
              </a:ext>
            </a:extLst>
          </p:cNvPr>
          <p:cNvSpPr/>
          <p:nvPr/>
        </p:nvSpPr>
        <p:spPr>
          <a:xfrm>
            <a:off x="6297016" y="2079978"/>
            <a:ext cx="956586" cy="304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FA217C-FEFE-45A3-B36F-E81501A3A796}"/>
              </a:ext>
            </a:extLst>
          </p:cNvPr>
          <p:cNvSpPr/>
          <p:nvPr/>
        </p:nvSpPr>
        <p:spPr>
          <a:xfrm>
            <a:off x="1808467" y="855126"/>
            <a:ext cx="11997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D0A8C-6858-4CFE-A37F-641A5662DFE8}"/>
              </a:ext>
            </a:extLst>
          </p:cNvPr>
          <p:cNvSpPr/>
          <p:nvPr/>
        </p:nvSpPr>
        <p:spPr>
          <a:xfrm>
            <a:off x="4788591" y="696100"/>
            <a:ext cx="261481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®</a:t>
            </a:r>
          </a:p>
        </p:txBody>
      </p:sp>
      <p:pic>
        <p:nvPicPr>
          <p:cNvPr id="6" name="Picture 12" descr="dn">
            <a:extLst>
              <a:ext uri="{FF2B5EF4-FFF2-40B4-BE49-F238E27FC236}">
                <a16:creationId xmlns:a16="http://schemas.microsoft.com/office/drawing/2014/main" id="{06643812-E361-4516-96DB-608D29219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89" y="1218520"/>
            <a:ext cx="2472732" cy="34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8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55426ED7-4299-4A08-8A63-655D8FC90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30450"/>
            <a:ext cx="3048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36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DC2EF42-2370-471E-A6D8-737B6A9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30450"/>
            <a:ext cx="3048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3600" b="1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B83874C-93FF-4F01-931F-87F9A124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27512"/>
            <a:ext cx="533400" cy="3501887"/>
          </a:xfrm>
          <a:prstGeom prst="rect">
            <a:avLst/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9pPr>
          </a:lstStyle>
          <a:p>
            <a:pPr eaLnBrk="1" hangingPunct="1"/>
            <a:endParaRPr lang="vi-VN" altLang="vi-VN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51D68309-E373-43DD-9AAD-634497D7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200400"/>
            <a:ext cx="533400" cy="3429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3BA0F1F0-886C-44E6-A15A-5E1BBFE4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05200"/>
            <a:ext cx="1143000" cy="381000"/>
          </a:xfrm>
          <a:prstGeom prst="rect">
            <a:avLst/>
          </a:prstGeom>
          <a:solidFill>
            <a:srgbClr val="47FF0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E9CEF4-539D-4C39-8D4E-146062FB7601}"/>
              </a:ext>
            </a:extLst>
          </p:cNvPr>
          <p:cNvSpPr/>
          <p:nvPr/>
        </p:nvSpPr>
        <p:spPr>
          <a:xfrm>
            <a:off x="6881813" y="-238125"/>
            <a:ext cx="2207657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®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8AEB0-98BE-489B-8162-248607795AEE}"/>
              </a:ext>
            </a:extLst>
          </p:cNvPr>
          <p:cNvSpPr/>
          <p:nvPr/>
        </p:nvSpPr>
        <p:spPr>
          <a:xfrm>
            <a:off x="3126344" y="-341263"/>
            <a:ext cx="220765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9" grpId="0"/>
      <p:bldP spid="41986" grpId="0" animBg="1"/>
      <p:bldP spid="41988" grpId="0" animBg="1"/>
      <p:bldP spid="41990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C93E-8AC8-4B28-A69E-B01DB440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12" y="432190"/>
            <a:ext cx="3883378" cy="5398029"/>
          </a:xfrm>
        </p:spPr>
        <p:txBody>
          <a:bodyPr>
            <a:normAutofit fontScale="90000"/>
          </a:bodyPr>
          <a:lstStyle/>
          <a:p>
            <a:r>
              <a:rPr lang="en-US" altLang="vi-VN" sz="34400" b="1" dirty="0">
                <a:solidFill>
                  <a:srgbClr val="0000FF"/>
                </a:solidFill>
                <a:latin typeface="VNI-Avo" pitchFamily="2" charset="0"/>
              </a:rPr>
              <a:t>b</a:t>
            </a:r>
            <a:r>
              <a:rPr lang="en-US" altLang="vi-VN" sz="413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endParaRPr lang="vi-VN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1266-9797-418E-84D2-3CBED8DA6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823" y="365125"/>
            <a:ext cx="3759200" cy="58118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A2725-FFAE-4E26-9D86-57A6DB87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56" y="365125"/>
            <a:ext cx="3292617" cy="5809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E39E8C-8FFD-40D1-B9C0-DEC61B81F7BD}"/>
              </a:ext>
            </a:extLst>
          </p:cNvPr>
          <p:cNvSpPr/>
          <p:nvPr/>
        </p:nvSpPr>
        <p:spPr>
          <a:xfrm>
            <a:off x="8477956" y="404627"/>
            <a:ext cx="233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400" b="1" dirty="0">
                <a:solidFill>
                  <a:srgbClr val="FF0000"/>
                </a:solidFill>
                <a:latin typeface="VNI-Avo" pitchFamily="2" charset="0"/>
              </a:rPr>
              <a:t>ñ</a:t>
            </a:r>
            <a:endParaRPr lang="vi-VN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4C52-F642-47F6-9725-6556AACCD673}"/>
              </a:ext>
            </a:extLst>
          </p:cNvPr>
          <p:cNvSpPr/>
          <p:nvPr/>
        </p:nvSpPr>
        <p:spPr>
          <a:xfrm>
            <a:off x="3917281" y="365125"/>
            <a:ext cx="18944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400" b="1" dirty="0">
                <a:solidFill>
                  <a:srgbClr val="FF3300"/>
                </a:solidFill>
                <a:latin typeface="VNI-Avo" pitchFamily="2" charset="0"/>
              </a:rPr>
              <a:t>d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2983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8C7B10B-110E-41DD-81F3-7212705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-238125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CBE3AF17-00E1-4DD1-8CE0-96367757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-258763"/>
            <a:ext cx="1325563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>
            <a:extLst>
              <a:ext uri="{FF2B5EF4-FFF2-40B4-BE49-F238E27FC236}">
                <a16:creationId xmlns:a16="http://schemas.microsoft.com/office/drawing/2014/main" id="{649863A9-05EF-4F0B-9518-6DA33CFD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6" y="4462464"/>
            <a:ext cx="93122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0C825F-A4D0-48EB-B9FD-13F375ECCA30}"/>
              </a:ext>
            </a:extLst>
          </p:cNvPr>
          <p:cNvCxnSpPr/>
          <p:nvPr/>
        </p:nvCxnSpPr>
        <p:spPr>
          <a:xfrm>
            <a:off x="1770064" y="954088"/>
            <a:ext cx="15271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F69E-5392-46C0-9FA3-8C01631C655E}"/>
              </a:ext>
            </a:extLst>
          </p:cNvPr>
          <p:cNvSpPr/>
          <p:nvPr/>
        </p:nvSpPr>
        <p:spPr>
          <a:xfrm>
            <a:off x="3267076" y="157163"/>
            <a:ext cx="534511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c/m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LQ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CC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394280-A1D0-4891-A907-5CD5084DF246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57188"/>
            <a:ext cx="1212850" cy="1212850"/>
            <a:chOff x="7027351" y="282644"/>
            <a:chExt cx="1211818" cy="12118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53AA4-9568-4026-8F01-B24DCE89E912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7E03FF-54D3-468F-85D7-F7DB8F7E65D8}"/>
                </a:ext>
              </a:extLst>
            </p:cNvPr>
            <p:cNvSpPr/>
            <p:nvPr/>
          </p:nvSpPr>
          <p:spPr>
            <a:xfrm>
              <a:off x="7082867" y="338159"/>
              <a:ext cx="1100788" cy="11007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CD60F-78FA-436D-81F1-690D5742511D}"/>
                </a:ext>
              </a:extLst>
            </p:cNvPr>
            <p:cNvSpPr/>
            <p:nvPr/>
          </p:nvSpPr>
          <p:spPr>
            <a:xfrm>
              <a:off x="7320789" y="333401"/>
              <a:ext cx="624943" cy="923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FD46F5-71F7-4009-8150-3FF1598BC676}"/>
              </a:ext>
            </a:extLst>
          </p:cNvPr>
          <p:cNvGrpSpPr>
            <a:grpSpLocks/>
          </p:cNvGrpSpPr>
          <p:nvPr/>
        </p:nvGrpSpPr>
        <p:grpSpPr bwMode="auto">
          <a:xfrm>
            <a:off x="8558213" y="357188"/>
            <a:ext cx="1211262" cy="1211262"/>
            <a:chOff x="7027351" y="282644"/>
            <a:chExt cx="1211818" cy="121181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8861D3E-1D80-44EC-BD48-C2908A31017D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0DB71B-3BD5-403B-ADFD-FF81AE39ED78}"/>
                </a:ext>
              </a:extLst>
            </p:cNvPr>
            <p:cNvSpPr/>
            <p:nvPr/>
          </p:nvSpPr>
          <p:spPr>
            <a:xfrm>
              <a:off x="7082939" y="338232"/>
              <a:ext cx="1100643" cy="11006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AD8244-29F9-4A5A-8962-8A4FD699830E}"/>
                </a:ext>
              </a:extLst>
            </p:cNvPr>
            <p:cNvSpPr/>
            <p:nvPr/>
          </p:nvSpPr>
          <p:spPr>
            <a:xfrm>
              <a:off x="7317996" y="333467"/>
              <a:ext cx="630527" cy="9227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1CB61-C710-4AD9-8C44-2FE8E856780D}"/>
              </a:ext>
            </a:extLst>
          </p:cNvPr>
          <p:cNvGrpSpPr>
            <a:grpSpLocks/>
          </p:cNvGrpSpPr>
          <p:nvPr/>
        </p:nvGrpSpPr>
        <p:grpSpPr bwMode="auto">
          <a:xfrm>
            <a:off x="8555038" y="334964"/>
            <a:ext cx="1243012" cy="1241425"/>
            <a:chOff x="7027351" y="282644"/>
            <a:chExt cx="1211818" cy="121181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2FA3C48-FA51-4F7E-B5EE-AB2086830C3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1E2170-CC77-411E-A830-D0FB2506563D}"/>
                </a:ext>
              </a:extLst>
            </p:cNvPr>
            <p:cNvSpPr/>
            <p:nvPr/>
          </p:nvSpPr>
          <p:spPr>
            <a:xfrm>
              <a:off x="7083067" y="338431"/>
              <a:ext cx="1100386" cy="11002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E1F10A-9031-4704-A4A1-F0019F70BE3C}"/>
                </a:ext>
              </a:extLst>
            </p:cNvPr>
            <p:cNvSpPr/>
            <p:nvPr/>
          </p:nvSpPr>
          <p:spPr>
            <a:xfrm>
              <a:off x="7316763" y="333782"/>
              <a:ext cx="632994" cy="9220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3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98D94C-19E0-4530-B75C-85F4FAA2C359}"/>
              </a:ext>
            </a:extLst>
          </p:cNvPr>
          <p:cNvGrpSpPr>
            <a:grpSpLocks/>
          </p:cNvGrpSpPr>
          <p:nvPr/>
        </p:nvGrpSpPr>
        <p:grpSpPr bwMode="auto">
          <a:xfrm>
            <a:off x="8561388" y="338138"/>
            <a:ext cx="1249362" cy="1249362"/>
            <a:chOff x="7027351" y="282644"/>
            <a:chExt cx="1211818" cy="121181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BD079A-061A-4115-99BA-8B531D43696B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277A356-3770-4458-A6C2-019C1E78CB32}"/>
                </a:ext>
              </a:extLst>
            </p:cNvPr>
            <p:cNvSpPr/>
            <p:nvPr/>
          </p:nvSpPr>
          <p:spPr>
            <a:xfrm>
              <a:off x="7082784" y="338077"/>
              <a:ext cx="1100953" cy="11009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0535C6-DDC0-4826-AE0D-68CBA0A3E540}"/>
                </a:ext>
              </a:extLst>
            </p:cNvPr>
            <p:cNvSpPr/>
            <p:nvPr/>
          </p:nvSpPr>
          <p:spPr>
            <a:xfrm>
              <a:off x="7316832" y="333457"/>
              <a:ext cx="632855" cy="922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B7A78A-E749-4A3D-AEDC-F07E47143AB2}"/>
              </a:ext>
            </a:extLst>
          </p:cNvPr>
          <p:cNvGrpSpPr>
            <a:grpSpLocks/>
          </p:cNvGrpSpPr>
          <p:nvPr/>
        </p:nvGrpSpPr>
        <p:grpSpPr bwMode="auto">
          <a:xfrm>
            <a:off x="8561389" y="334964"/>
            <a:ext cx="1247775" cy="1247775"/>
            <a:chOff x="7027351" y="282644"/>
            <a:chExt cx="1211818" cy="121181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70A4CFD-FB7F-4F57-B0BD-6FC0AE4902C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51B7D3-4BF1-4123-BA40-8D51DFEF2C86}"/>
                </a:ext>
              </a:extLst>
            </p:cNvPr>
            <p:cNvSpPr/>
            <p:nvPr/>
          </p:nvSpPr>
          <p:spPr>
            <a:xfrm>
              <a:off x="7082854" y="338147"/>
              <a:ext cx="1100812" cy="11008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A4B247-D711-4E84-8AB3-D947123C00F8}"/>
                </a:ext>
              </a:extLst>
            </p:cNvPr>
            <p:cNvSpPr/>
            <p:nvPr/>
          </p:nvSpPr>
          <p:spPr>
            <a:xfrm>
              <a:off x="7329535" y="333521"/>
              <a:ext cx="607451" cy="9235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68D1F5-AB39-43C9-9F9B-BB2EA4610983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23850"/>
            <a:ext cx="1263650" cy="1265238"/>
            <a:chOff x="7027351" y="282644"/>
            <a:chExt cx="1211818" cy="12118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D236BE8-FB00-4069-9011-83E56C33289A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923812-C127-45EA-89B9-AF6D84BE0411}"/>
                </a:ext>
              </a:extLst>
            </p:cNvPr>
            <p:cNvSpPr/>
            <p:nvPr/>
          </p:nvSpPr>
          <p:spPr>
            <a:xfrm>
              <a:off x="7082157" y="337381"/>
              <a:ext cx="1102206" cy="110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206C5C-883B-465C-8477-8C4CE6E716FF}"/>
                </a:ext>
              </a:extLst>
            </p:cNvPr>
            <p:cNvSpPr/>
            <p:nvPr/>
          </p:nvSpPr>
          <p:spPr>
            <a:xfrm>
              <a:off x="7333351" y="360189"/>
              <a:ext cx="599819" cy="884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0</a:t>
              </a:r>
            </a:p>
          </p:txBody>
        </p:sp>
      </p:grpSp>
      <p:pic>
        <p:nvPicPr>
          <p:cNvPr id="17421" name="Finger_Family_Collection_-_7_Finger_Family_Songs_-_Daddy_Finger_Nursery_Rhymes">
            <a:hlinkClick r:id="" action="ppaction://media"/>
            <a:extLst>
              <a:ext uri="{FF2B5EF4-FFF2-40B4-BE49-F238E27FC236}">
                <a16:creationId xmlns:a16="http://schemas.microsoft.com/office/drawing/2014/main" id="{AC9BFD1E-FC76-468C-B9B7-6824055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50" y="792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C7873-9B3A-4B52-BA61-1689B5D5A60F}"/>
              </a:ext>
            </a:extLst>
          </p:cNvPr>
          <p:cNvSpPr/>
          <p:nvPr/>
        </p:nvSpPr>
        <p:spPr>
          <a:xfrm>
            <a:off x="-1036638" y="2784476"/>
            <a:ext cx="750888" cy="51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92AAA-706C-4F3B-AF2B-6F3E3323A40D}"/>
              </a:ext>
            </a:extLst>
          </p:cNvPr>
          <p:cNvSpPr/>
          <p:nvPr/>
        </p:nvSpPr>
        <p:spPr>
          <a:xfrm>
            <a:off x="-1036638" y="128589"/>
            <a:ext cx="750888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02090-1428-4916-A8BE-53AB7DE64848}"/>
              </a:ext>
            </a:extLst>
          </p:cNvPr>
          <p:cNvSpPr/>
          <p:nvPr/>
        </p:nvSpPr>
        <p:spPr>
          <a:xfrm>
            <a:off x="12477750" y="3657600"/>
            <a:ext cx="8016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5" name="Picture 15" descr="people008">
            <a:extLst>
              <a:ext uri="{FF2B5EF4-FFF2-40B4-BE49-F238E27FC236}">
                <a16:creationId xmlns:a16="http://schemas.microsoft.com/office/drawing/2014/main" id="{F8109D1F-F4A6-4373-963B-5E0C23B56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477001"/>
            <a:ext cx="333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">
            <a:extLst>
              <a:ext uri="{FF2B5EF4-FFF2-40B4-BE49-F238E27FC236}">
                <a16:creationId xmlns:a16="http://schemas.microsoft.com/office/drawing/2014/main" id="{3829AEF9-2F5E-4DB0-A18A-44243E8DF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912" y="1180709"/>
            <a:ext cx="2743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stoteH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4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EB09B-D0A8-48FA-815E-8DBB1612AE7A}"/>
              </a:ext>
            </a:extLst>
          </p:cNvPr>
          <p:cNvSpPr/>
          <p:nvPr/>
        </p:nvSpPr>
        <p:spPr>
          <a:xfrm>
            <a:off x="4905241" y="1188214"/>
            <a:ext cx="23511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3900" b="1" dirty="0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219A5-CB4F-4340-A239-42BACB1976AB}"/>
              </a:ext>
            </a:extLst>
          </p:cNvPr>
          <p:cNvSpPr/>
          <p:nvPr/>
        </p:nvSpPr>
        <p:spPr>
          <a:xfrm>
            <a:off x="9159875" y="1317472"/>
            <a:ext cx="182086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c-đếm-giờ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ị vân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28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828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g r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19" grpId="0" animBg="1"/>
      <p:bldP spid="25" grpId="0" animBg="1"/>
      <p:bldP spid="4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8C7B10B-110E-41DD-81F3-7212705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-238125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CBE3AF17-00E1-4DD1-8CE0-96367757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-258763"/>
            <a:ext cx="1325563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>
            <a:extLst>
              <a:ext uri="{FF2B5EF4-FFF2-40B4-BE49-F238E27FC236}">
                <a16:creationId xmlns:a16="http://schemas.microsoft.com/office/drawing/2014/main" id="{649863A9-05EF-4F0B-9518-6DA33CFD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6" y="4462464"/>
            <a:ext cx="93122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0C825F-A4D0-48EB-B9FD-13F375ECCA30}"/>
              </a:ext>
            </a:extLst>
          </p:cNvPr>
          <p:cNvCxnSpPr/>
          <p:nvPr/>
        </p:nvCxnSpPr>
        <p:spPr>
          <a:xfrm>
            <a:off x="1770064" y="954088"/>
            <a:ext cx="15271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F69E-5392-46C0-9FA3-8C01631C655E}"/>
              </a:ext>
            </a:extLst>
          </p:cNvPr>
          <p:cNvSpPr/>
          <p:nvPr/>
        </p:nvSpPr>
        <p:spPr>
          <a:xfrm>
            <a:off x="3267076" y="157163"/>
            <a:ext cx="534511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394280-A1D0-4891-A907-5CD5084DF246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57188"/>
            <a:ext cx="1212850" cy="1212850"/>
            <a:chOff x="7027351" y="282644"/>
            <a:chExt cx="1211818" cy="12118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53AA4-9568-4026-8F01-B24DCE89E912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7E03FF-54D3-468F-85D7-F7DB8F7E65D8}"/>
                </a:ext>
              </a:extLst>
            </p:cNvPr>
            <p:cNvSpPr/>
            <p:nvPr/>
          </p:nvSpPr>
          <p:spPr>
            <a:xfrm>
              <a:off x="7082867" y="338159"/>
              <a:ext cx="1100788" cy="11007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CD60F-78FA-436D-81F1-690D5742511D}"/>
                </a:ext>
              </a:extLst>
            </p:cNvPr>
            <p:cNvSpPr/>
            <p:nvPr/>
          </p:nvSpPr>
          <p:spPr>
            <a:xfrm>
              <a:off x="7320789" y="333401"/>
              <a:ext cx="624943" cy="923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FD46F5-71F7-4009-8150-3FF1598BC676}"/>
              </a:ext>
            </a:extLst>
          </p:cNvPr>
          <p:cNvGrpSpPr>
            <a:grpSpLocks/>
          </p:cNvGrpSpPr>
          <p:nvPr/>
        </p:nvGrpSpPr>
        <p:grpSpPr bwMode="auto">
          <a:xfrm>
            <a:off x="8558213" y="357188"/>
            <a:ext cx="1211262" cy="1211262"/>
            <a:chOff x="7027351" y="282644"/>
            <a:chExt cx="1211818" cy="121181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8861D3E-1D80-44EC-BD48-C2908A31017D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0DB71B-3BD5-403B-ADFD-FF81AE39ED78}"/>
                </a:ext>
              </a:extLst>
            </p:cNvPr>
            <p:cNvSpPr/>
            <p:nvPr/>
          </p:nvSpPr>
          <p:spPr>
            <a:xfrm>
              <a:off x="7082939" y="338232"/>
              <a:ext cx="1100643" cy="11006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AD8244-29F9-4A5A-8962-8A4FD699830E}"/>
                </a:ext>
              </a:extLst>
            </p:cNvPr>
            <p:cNvSpPr/>
            <p:nvPr/>
          </p:nvSpPr>
          <p:spPr>
            <a:xfrm>
              <a:off x="7317996" y="333467"/>
              <a:ext cx="630527" cy="9227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1CB61-C710-4AD9-8C44-2FE8E856780D}"/>
              </a:ext>
            </a:extLst>
          </p:cNvPr>
          <p:cNvGrpSpPr>
            <a:grpSpLocks/>
          </p:cNvGrpSpPr>
          <p:nvPr/>
        </p:nvGrpSpPr>
        <p:grpSpPr bwMode="auto">
          <a:xfrm>
            <a:off x="8555038" y="334964"/>
            <a:ext cx="1243012" cy="1241425"/>
            <a:chOff x="7027351" y="282644"/>
            <a:chExt cx="1211818" cy="121181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2FA3C48-FA51-4F7E-B5EE-AB2086830C3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1E2170-CC77-411E-A830-D0FB2506563D}"/>
                </a:ext>
              </a:extLst>
            </p:cNvPr>
            <p:cNvSpPr/>
            <p:nvPr/>
          </p:nvSpPr>
          <p:spPr>
            <a:xfrm>
              <a:off x="7083067" y="338431"/>
              <a:ext cx="1100386" cy="11002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E1F10A-9031-4704-A4A1-F0019F70BE3C}"/>
                </a:ext>
              </a:extLst>
            </p:cNvPr>
            <p:cNvSpPr/>
            <p:nvPr/>
          </p:nvSpPr>
          <p:spPr>
            <a:xfrm>
              <a:off x="7316763" y="333782"/>
              <a:ext cx="632994" cy="9220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3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98D94C-19E0-4530-B75C-85F4FAA2C359}"/>
              </a:ext>
            </a:extLst>
          </p:cNvPr>
          <p:cNvGrpSpPr>
            <a:grpSpLocks/>
          </p:cNvGrpSpPr>
          <p:nvPr/>
        </p:nvGrpSpPr>
        <p:grpSpPr bwMode="auto">
          <a:xfrm>
            <a:off x="8561388" y="338138"/>
            <a:ext cx="1249362" cy="1249362"/>
            <a:chOff x="7027351" y="282644"/>
            <a:chExt cx="1211818" cy="121181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BD079A-061A-4115-99BA-8B531D43696B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277A356-3770-4458-A6C2-019C1E78CB32}"/>
                </a:ext>
              </a:extLst>
            </p:cNvPr>
            <p:cNvSpPr/>
            <p:nvPr/>
          </p:nvSpPr>
          <p:spPr>
            <a:xfrm>
              <a:off x="7082784" y="338077"/>
              <a:ext cx="1100953" cy="11009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0535C6-DDC0-4826-AE0D-68CBA0A3E540}"/>
                </a:ext>
              </a:extLst>
            </p:cNvPr>
            <p:cNvSpPr/>
            <p:nvPr/>
          </p:nvSpPr>
          <p:spPr>
            <a:xfrm>
              <a:off x="7316832" y="333457"/>
              <a:ext cx="632855" cy="922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B7A78A-E749-4A3D-AEDC-F07E47143AB2}"/>
              </a:ext>
            </a:extLst>
          </p:cNvPr>
          <p:cNvGrpSpPr>
            <a:grpSpLocks/>
          </p:cNvGrpSpPr>
          <p:nvPr/>
        </p:nvGrpSpPr>
        <p:grpSpPr bwMode="auto">
          <a:xfrm>
            <a:off x="8561389" y="334964"/>
            <a:ext cx="1247775" cy="1247775"/>
            <a:chOff x="7027351" y="282644"/>
            <a:chExt cx="1211818" cy="121181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70A4CFD-FB7F-4F57-B0BD-6FC0AE4902C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51B7D3-4BF1-4123-BA40-8D51DFEF2C86}"/>
                </a:ext>
              </a:extLst>
            </p:cNvPr>
            <p:cNvSpPr/>
            <p:nvPr/>
          </p:nvSpPr>
          <p:spPr>
            <a:xfrm>
              <a:off x="7082854" y="338147"/>
              <a:ext cx="1100812" cy="11008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A4B247-D711-4E84-8AB3-D947123C00F8}"/>
                </a:ext>
              </a:extLst>
            </p:cNvPr>
            <p:cNvSpPr/>
            <p:nvPr/>
          </p:nvSpPr>
          <p:spPr>
            <a:xfrm>
              <a:off x="7329535" y="333521"/>
              <a:ext cx="607451" cy="9235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68D1F5-AB39-43C9-9F9B-BB2EA4610983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23850"/>
            <a:ext cx="1263650" cy="1265238"/>
            <a:chOff x="7027351" y="282644"/>
            <a:chExt cx="1211818" cy="12118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D236BE8-FB00-4069-9011-83E56C33289A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923812-C127-45EA-89B9-AF6D84BE0411}"/>
                </a:ext>
              </a:extLst>
            </p:cNvPr>
            <p:cNvSpPr/>
            <p:nvPr/>
          </p:nvSpPr>
          <p:spPr>
            <a:xfrm>
              <a:off x="7082157" y="337381"/>
              <a:ext cx="1102206" cy="110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206C5C-883B-465C-8477-8C4CE6E716FF}"/>
                </a:ext>
              </a:extLst>
            </p:cNvPr>
            <p:cNvSpPr/>
            <p:nvPr/>
          </p:nvSpPr>
          <p:spPr>
            <a:xfrm>
              <a:off x="7333351" y="360189"/>
              <a:ext cx="599819" cy="884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0</a:t>
              </a:r>
            </a:p>
          </p:txBody>
        </p:sp>
      </p:grpSp>
      <p:pic>
        <p:nvPicPr>
          <p:cNvPr id="17421" name="Finger_Family_Collection_-_7_Finger_Family_Songs_-_Daddy_Finger_Nursery_Rhymes">
            <a:hlinkClick r:id="" action="ppaction://media"/>
            <a:extLst>
              <a:ext uri="{FF2B5EF4-FFF2-40B4-BE49-F238E27FC236}">
                <a16:creationId xmlns:a16="http://schemas.microsoft.com/office/drawing/2014/main" id="{AC9BFD1E-FC76-468C-B9B7-6824055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50" y="792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C7873-9B3A-4B52-BA61-1689B5D5A60F}"/>
              </a:ext>
            </a:extLst>
          </p:cNvPr>
          <p:cNvSpPr/>
          <p:nvPr/>
        </p:nvSpPr>
        <p:spPr>
          <a:xfrm>
            <a:off x="-1036638" y="2784476"/>
            <a:ext cx="750888" cy="51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92AAA-706C-4F3B-AF2B-6F3E3323A40D}"/>
              </a:ext>
            </a:extLst>
          </p:cNvPr>
          <p:cNvSpPr/>
          <p:nvPr/>
        </p:nvSpPr>
        <p:spPr>
          <a:xfrm>
            <a:off x="-1036638" y="128589"/>
            <a:ext cx="750888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02090-1428-4916-A8BE-53AB7DE64848}"/>
              </a:ext>
            </a:extLst>
          </p:cNvPr>
          <p:cNvSpPr/>
          <p:nvPr/>
        </p:nvSpPr>
        <p:spPr>
          <a:xfrm>
            <a:off x="12477750" y="3657600"/>
            <a:ext cx="8016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5" name="Picture 15" descr="people008">
            <a:extLst>
              <a:ext uri="{FF2B5EF4-FFF2-40B4-BE49-F238E27FC236}">
                <a16:creationId xmlns:a16="http://schemas.microsoft.com/office/drawing/2014/main" id="{F8109D1F-F4A6-4373-963B-5E0C23B56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477001"/>
            <a:ext cx="333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DEB09B-D0A8-48FA-815E-8DBB1612AE7A}"/>
              </a:ext>
            </a:extLst>
          </p:cNvPr>
          <p:cNvSpPr/>
          <p:nvPr/>
        </p:nvSpPr>
        <p:spPr>
          <a:xfrm>
            <a:off x="4905241" y="1188214"/>
            <a:ext cx="23511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3900" b="1" dirty="0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51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c-đếm-giờ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ị vân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28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828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g r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19" grpId="0" animBg="1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8C7B10B-110E-41DD-81F3-7212705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-238125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CBE3AF17-00E1-4DD1-8CE0-96367757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-258763"/>
            <a:ext cx="1325563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>
            <a:extLst>
              <a:ext uri="{FF2B5EF4-FFF2-40B4-BE49-F238E27FC236}">
                <a16:creationId xmlns:a16="http://schemas.microsoft.com/office/drawing/2014/main" id="{649863A9-05EF-4F0B-9518-6DA33CFD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6" y="4462464"/>
            <a:ext cx="93122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0C825F-A4D0-48EB-B9FD-13F375ECCA30}"/>
              </a:ext>
            </a:extLst>
          </p:cNvPr>
          <p:cNvCxnSpPr/>
          <p:nvPr/>
        </p:nvCxnSpPr>
        <p:spPr>
          <a:xfrm>
            <a:off x="1770064" y="954088"/>
            <a:ext cx="15271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F69E-5392-46C0-9FA3-8C01631C655E}"/>
              </a:ext>
            </a:extLst>
          </p:cNvPr>
          <p:cNvSpPr/>
          <p:nvPr/>
        </p:nvSpPr>
        <p:spPr>
          <a:xfrm>
            <a:off x="2690812" y="157163"/>
            <a:ext cx="59213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mÊy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÷ ®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vi-VN" sz="2800" dirty="0">
                <a:solidFill>
                  <a:srgbClr val="FF0000"/>
                </a:solidFill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altLang="vi-VN" sz="9600" dirty="0">
                <a:solidFill>
                  <a:srgbClr val="FF0000"/>
                </a:solidFill>
                <a:latin typeface=".VnAvant" panose="020B7200000000000000" pitchFamily="34" charset="0"/>
              </a:rPr>
              <a:t>“®µ ®</a:t>
            </a:r>
            <a:r>
              <a:rPr lang="en-US" altLang="vi-VN" sz="9600" dirty="0" err="1">
                <a:solidFill>
                  <a:srgbClr val="FF0000"/>
                </a:solidFill>
                <a:latin typeface=".VnAvant" panose="020B7200000000000000" pitchFamily="34" charset="0"/>
              </a:rPr>
              <a:t>iÓu</a:t>
            </a:r>
            <a:r>
              <a:rPr lang="en-US" altLang="vi-VN" sz="9600" dirty="0">
                <a:solidFill>
                  <a:srgbClr val="FF0000"/>
                </a:solidFill>
                <a:latin typeface=".VnAvant" panose="020B7200000000000000" pitchFamily="34" charset="0"/>
              </a:rPr>
              <a:t>”</a:t>
            </a:r>
          </a:p>
          <a:p>
            <a:pPr algn="ctr">
              <a:defRPr/>
            </a:pP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394280-A1D0-4891-A907-5CD5084DF246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57188"/>
            <a:ext cx="1212850" cy="1212850"/>
            <a:chOff x="7027351" y="282644"/>
            <a:chExt cx="1211818" cy="12118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53AA4-9568-4026-8F01-B24DCE89E912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7E03FF-54D3-468F-85D7-F7DB8F7E65D8}"/>
                </a:ext>
              </a:extLst>
            </p:cNvPr>
            <p:cNvSpPr/>
            <p:nvPr/>
          </p:nvSpPr>
          <p:spPr>
            <a:xfrm>
              <a:off x="7082867" y="338159"/>
              <a:ext cx="1100788" cy="11007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CD60F-78FA-436D-81F1-690D5742511D}"/>
                </a:ext>
              </a:extLst>
            </p:cNvPr>
            <p:cNvSpPr/>
            <p:nvPr/>
          </p:nvSpPr>
          <p:spPr>
            <a:xfrm>
              <a:off x="7320789" y="333401"/>
              <a:ext cx="624943" cy="923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FD46F5-71F7-4009-8150-3FF1598BC676}"/>
              </a:ext>
            </a:extLst>
          </p:cNvPr>
          <p:cNvGrpSpPr>
            <a:grpSpLocks/>
          </p:cNvGrpSpPr>
          <p:nvPr/>
        </p:nvGrpSpPr>
        <p:grpSpPr bwMode="auto">
          <a:xfrm>
            <a:off x="8558213" y="357188"/>
            <a:ext cx="1211262" cy="1211262"/>
            <a:chOff x="7027351" y="282644"/>
            <a:chExt cx="1211818" cy="121181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8861D3E-1D80-44EC-BD48-C2908A31017D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0DB71B-3BD5-403B-ADFD-FF81AE39ED78}"/>
                </a:ext>
              </a:extLst>
            </p:cNvPr>
            <p:cNvSpPr/>
            <p:nvPr/>
          </p:nvSpPr>
          <p:spPr>
            <a:xfrm>
              <a:off x="7082939" y="338232"/>
              <a:ext cx="1100643" cy="11006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AD8244-29F9-4A5A-8962-8A4FD699830E}"/>
                </a:ext>
              </a:extLst>
            </p:cNvPr>
            <p:cNvSpPr/>
            <p:nvPr/>
          </p:nvSpPr>
          <p:spPr>
            <a:xfrm>
              <a:off x="7317996" y="333467"/>
              <a:ext cx="630527" cy="9227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1CB61-C710-4AD9-8C44-2FE8E856780D}"/>
              </a:ext>
            </a:extLst>
          </p:cNvPr>
          <p:cNvGrpSpPr>
            <a:grpSpLocks/>
          </p:cNvGrpSpPr>
          <p:nvPr/>
        </p:nvGrpSpPr>
        <p:grpSpPr bwMode="auto">
          <a:xfrm>
            <a:off x="8555038" y="334964"/>
            <a:ext cx="1243012" cy="1241425"/>
            <a:chOff x="7027351" y="282644"/>
            <a:chExt cx="1211818" cy="121181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2FA3C48-FA51-4F7E-B5EE-AB2086830C3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1E2170-CC77-411E-A830-D0FB2506563D}"/>
                </a:ext>
              </a:extLst>
            </p:cNvPr>
            <p:cNvSpPr/>
            <p:nvPr/>
          </p:nvSpPr>
          <p:spPr>
            <a:xfrm>
              <a:off x="7083067" y="338431"/>
              <a:ext cx="1100386" cy="11002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E1F10A-9031-4704-A4A1-F0019F70BE3C}"/>
                </a:ext>
              </a:extLst>
            </p:cNvPr>
            <p:cNvSpPr/>
            <p:nvPr/>
          </p:nvSpPr>
          <p:spPr>
            <a:xfrm>
              <a:off x="7316763" y="333782"/>
              <a:ext cx="632994" cy="9220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3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98D94C-19E0-4530-B75C-85F4FAA2C359}"/>
              </a:ext>
            </a:extLst>
          </p:cNvPr>
          <p:cNvGrpSpPr>
            <a:grpSpLocks/>
          </p:cNvGrpSpPr>
          <p:nvPr/>
        </p:nvGrpSpPr>
        <p:grpSpPr bwMode="auto">
          <a:xfrm>
            <a:off x="8561388" y="338138"/>
            <a:ext cx="1249362" cy="1249362"/>
            <a:chOff x="7027351" y="282644"/>
            <a:chExt cx="1211818" cy="121181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BD079A-061A-4115-99BA-8B531D43696B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277A356-3770-4458-A6C2-019C1E78CB32}"/>
                </a:ext>
              </a:extLst>
            </p:cNvPr>
            <p:cNvSpPr/>
            <p:nvPr/>
          </p:nvSpPr>
          <p:spPr>
            <a:xfrm>
              <a:off x="7082784" y="338077"/>
              <a:ext cx="1100953" cy="11009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0535C6-DDC0-4826-AE0D-68CBA0A3E540}"/>
                </a:ext>
              </a:extLst>
            </p:cNvPr>
            <p:cNvSpPr/>
            <p:nvPr/>
          </p:nvSpPr>
          <p:spPr>
            <a:xfrm>
              <a:off x="7316832" y="333457"/>
              <a:ext cx="632855" cy="922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B7A78A-E749-4A3D-AEDC-F07E47143AB2}"/>
              </a:ext>
            </a:extLst>
          </p:cNvPr>
          <p:cNvGrpSpPr>
            <a:grpSpLocks/>
          </p:cNvGrpSpPr>
          <p:nvPr/>
        </p:nvGrpSpPr>
        <p:grpSpPr bwMode="auto">
          <a:xfrm>
            <a:off x="8561389" y="334964"/>
            <a:ext cx="1247775" cy="1247775"/>
            <a:chOff x="7027351" y="282644"/>
            <a:chExt cx="1211818" cy="121181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70A4CFD-FB7F-4F57-B0BD-6FC0AE4902C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51B7D3-4BF1-4123-BA40-8D51DFEF2C86}"/>
                </a:ext>
              </a:extLst>
            </p:cNvPr>
            <p:cNvSpPr/>
            <p:nvPr/>
          </p:nvSpPr>
          <p:spPr>
            <a:xfrm>
              <a:off x="7082854" y="338147"/>
              <a:ext cx="1100812" cy="11008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A4B247-D711-4E84-8AB3-D947123C00F8}"/>
                </a:ext>
              </a:extLst>
            </p:cNvPr>
            <p:cNvSpPr/>
            <p:nvPr/>
          </p:nvSpPr>
          <p:spPr>
            <a:xfrm>
              <a:off x="7329535" y="333521"/>
              <a:ext cx="607451" cy="9235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68D1F5-AB39-43C9-9F9B-BB2EA4610983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23850"/>
            <a:ext cx="1263650" cy="1265238"/>
            <a:chOff x="7027351" y="282644"/>
            <a:chExt cx="1211818" cy="12118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D236BE8-FB00-4069-9011-83E56C33289A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923812-C127-45EA-89B9-AF6D84BE0411}"/>
                </a:ext>
              </a:extLst>
            </p:cNvPr>
            <p:cNvSpPr/>
            <p:nvPr/>
          </p:nvSpPr>
          <p:spPr>
            <a:xfrm>
              <a:off x="7082157" y="337381"/>
              <a:ext cx="1102206" cy="110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206C5C-883B-465C-8477-8C4CE6E716FF}"/>
                </a:ext>
              </a:extLst>
            </p:cNvPr>
            <p:cNvSpPr/>
            <p:nvPr/>
          </p:nvSpPr>
          <p:spPr>
            <a:xfrm>
              <a:off x="7333351" y="360189"/>
              <a:ext cx="599819" cy="884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0</a:t>
              </a:r>
            </a:p>
          </p:txBody>
        </p:sp>
      </p:grpSp>
      <p:pic>
        <p:nvPicPr>
          <p:cNvPr id="17421" name="Finger_Family_Collection_-_7_Finger_Family_Songs_-_Daddy_Finger_Nursery_Rhymes">
            <a:hlinkClick r:id="" action="ppaction://media"/>
            <a:extLst>
              <a:ext uri="{FF2B5EF4-FFF2-40B4-BE49-F238E27FC236}">
                <a16:creationId xmlns:a16="http://schemas.microsoft.com/office/drawing/2014/main" id="{AC9BFD1E-FC76-468C-B9B7-6824055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50" y="792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C7873-9B3A-4B52-BA61-1689B5D5A60F}"/>
              </a:ext>
            </a:extLst>
          </p:cNvPr>
          <p:cNvSpPr/>
          <p:nvPr/>
        </p:nvSpPr>
        <p:spPr>
          <a:xfrm>
            <a:off x="-1036638" y="2784476"/>
            <a:ext cx="750888" cy="51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92AAA-706C-4F3B-AF2B-6F3E3323A40D}"/>
              </a:ext>
            </a:extLst>
          </p:cNvPr>
          <p:cNvSpPr/>
          <p:nvPr/>
        </p:nvSpPr>
        <p:spPr>
          <a:xfrm>
            <a:off x="-1036638" y="128589"/>
            <a:ext cx="750888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02090-1428-4916-A8BE-53AB7DE64848}"/>
              </a:ext>
            </a:extLst>
          </p:cNvPr>
          <p:cNvSpPr/>
          <p:nvPr/>
        </p:nvSpPr>
        <p:spPr>
          <a:xfrm>
            <a:off x="12477750" y="3657600"/>
            <a:ext cx="8016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5" name="Picture 15" descr="people008">
            <a:extLst>
              <a:ext uri="{FF2B5EF4-FFF2-40B4-BE49-F238E27FC236}">
                <a16:creationId xmlns:a16="http://schemas.microsoft.com/office/drawing/2014/main" id="{F8109D1F-F4A6-4373-963B-5E0C23B56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477001"/>
            <a:ext cx="333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DEB09B-D0A8-48FA-815E-8DBB1612AE7A}"/>
              </a:ext>
            </a:extLst>
          </p:cNvPr>
          <p:cNvSpPr/>
          <p:nvPr/>
        </p:nvSpPr>
        <p:spPr>
          <a:xfrm>
            <a:off x="4764043" y="2706738"/>
            <a:ext cx="23511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3900" b="1" dirty="0">
                <a:solidFill>
                  <a:srgbClr val="0000FF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40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c-đếm-giờ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ị vân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28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828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g r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19" grpId="0" animBg="1"/>
      <p:bldP spid="2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3AEA7-A128-4A4D-8802-F050783D2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6" y="379881"/>
            <a:ext cx="10170309" cy="498798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F20E20-B1DA-7C08-2BF3-82184C915983}"/>
              </a:ext>
            </a:extLst>
          </p:cNvPr>
          <p:cNvSpPr/>
          <p:nvPr/>
        </p:nvSpPr>
        <p:spPr>
          <a:xfrm>
            <a:off x="1245704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44891D-1834-9B22-147A-264AAC158ADA}"/>
              </a:ext>
            </a:extLst>
          </p:cNvPr>
          <p:cNvSpPr/>
          <p:nvPr/>
        </p:nvSpPr>
        <p:spPr>
          <a:xfrm>
            <a:off x="2014330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¾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ECB42-208B-5DF3-A2FF-C4CDB7B6B3FA}"/>
              </a:ext>
            </a:extLst>
          </p:cNvPr>
          <p:cNvSpPr/>
          <p:nvPr/>
        </p:nvSpPr>
        <p:spPr>
          <a:xfrm>
            <a:off x="2782956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A7B9A1-C218-8B22-8026-26A590692720}"/>
              </a:ext>
            </a:extLst>
          </p:cNvPr>
          <p:cNvSpPr/>
          <p:nvPr/>
        </p:nvSpPr>
        <p:spPr>
          <a:xfrm>
            <a:off x="3935895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6AEFD-D94C-E2F6-EE18-2468B294D192}"/>
              </a:ext>
            </a:extLst>
          </p:cNvPr>
          <p:cNvSpPr/>
          <p:nvPr/>
        </p:nvSpPr>
        <p:spPr>
          <a:xfrm>
            <a:off x="4693567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ß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FA099-CC42-8208-2156-165864E712EF}"/>
              </a:ext>
            </a:extLst>
          </p:cNvPr>
          <p:cNvSpPr/>
          <p:nvPr/>
        </p:nvSpPr>
        <p:spPr>
          <a:xfrm>
            <a:off x="6767532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75AEBC-57C4-55A6-409E-FA0E1A80214E}"/>
              </a:ext>
            </a:extLst>
          </p:cNvPr>
          <p:cNvSpPr/>
          <p:nvPr/>
        </p:nvSpPr>
        <p:spPr>
          <a:xfrm>
            <a:off x="5998906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F6A43D-675E-BB8D-5652-1A5F8315C0AE}"/>
              </a:ext>
            </a:extLst>
          </p:cNvPr>
          <p:cNvSpPr/>
          <p:nvPr/>
        </p:nvSpPr>
        <p:spPr>
          <a:xfrm>
            <a:off x="7920471" y="5509477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F6EFA6-A14F-A3DF-569F-41F7EA1C1F8F}"/>
              </a:ext>
            </a:extLst>
          </p:cNvPr>
          <p:cNvSpPr/>
          <p:nvPr/>
        </p:nvSpPr>
        <p:spPr>
          <a:xfrm>
            <a:off x="8689097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8D713C-7578-35DB-4252-831650624534}"/>
              </a:ext>
            </a:extLst>
          </p:cNvPr>
          <p:cNvSpPr/>
          <p:nvPr/>
        </p:nvSpPr>
        <p:spPr>
          <a:xfrm>
            <a:off x="9457723" y="5515758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¨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3B3FE-5552-02C1-F22B-062220E619B7}"/>
              </a:ext>
            </a:extLst>
          </p:cNvPr>
          <p:cNvSpPr/>
          <p:nvPr/>
        </p:nvSpPr>
        <p:spPr>
          <a:xfrm>
            <a:off x="10226352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8C7B10B-110E-41DD-81F3-7212705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-238125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CBE3AF17-00E1-4DD1-8CE0-96367757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-258763"/>
            <a:ext cx="1325563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>
            <a:extLst>
              <a:ext uri="{FF2B5EF4-FFF2-40B4-BE49-F238E27FC236}">
                <a16:creationId xmlns:a16="http://schemas.microsoft.com/office/drawing/2014/main" id="{649863A9-05EF-4F0B-9518-6DA33CFD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6" y="4462464"/>
            <a:ext cx="93122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0C825F-A4D0-48EB-B9FD-13F375ECCA30}"/>
              </a:ext>
            </a:extLst>
          </p:cNvPr>
          <p:cNvCxnSpPr/>
          <p:nvPr/>
        </p:nvCxnSpPr>
        <p:spPr>
          <a:xfrm>
            <a:off x="1770064" y="954088"/>
            <a:ext cx="15271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F69E-5392-46C0-9FA3-8C01631C655E}"/>
              </a:ext>
            </a:extLst>
          </p:cNvPr>
          <p:cNvSpPr/>
          <p:nvPr/>
        </p:nvSpPr>
        <p:spPr>
          <a:xfrm>
            <a:off x="3267076" y="157163"/>
            <a:ext cx="5345113" cy="42550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mÊy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altLang="vi-VN" sz="5400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vi-VN" sz="28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vi-VN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con bª</a:t>
            </a:r>
            <a:endParaRPr lang="en-US" altLang="vi-VN" sz="115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394280-A1D0-4891-A907-5CD5084DF246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57188"/>
            <a:ext cx="1212850" cy="1212850"/>
            <a:chOff x="7027351" y="282644"/>
            <a:chExt cx="1211818" cy="12118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53AA4-9568-4026-8F01-B24DCE89E912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7E03FF-54D3-468F-85D7-F7DB8F7E65D8}"/>
                </a:ext>
              </a:extLst>
            </p:cNvPr>
            <p:cNvSpPr/>
            <p:nvPr/>
          </p:nvSpPr>
          <p:spPr>
            <a:xfrm>
              <a:off x="7082867" y="338159"/>
              <a:ext cx="1100788" cy="11007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CD60F-78FA-436D-81F1-690D5742511D}"/>
                </a:ext>
              </a:extLst>
            </p:cNvPr>
            <p:cNvSpPr/>
            <p:nvPr/>
          </p:nvSpPr>
          <p:spPr>
            <a:xfrm>
              <a:off x="7320789" y="333401"/>
              <a:ext cx="624943" cy="923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FD46F5-71F7-4009-8150-3FF1598BC676}"/>
              </a:ext>
            </a:extLst>
          </p:cNvPr>
          <p:cNvGrpSpPr>
            <a:grpSpLocks/>
          </p:cNvGrpSpPr>
          <p:nvPr/>
        </p:nvGrpSpPr>
        <p:grpSpPr bwMode="auto">
          <a:xfrm>
            <a:off x="8558213" y="357188"/>
            <a:ext cx="1211262" cy="1211262"/>
            <a:chOff x="7027351" y="282644"/>
            <a:chExt cx="1211818" cy="121181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8861D3E-1D80-44EC-BD48-C2908A31017D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0DB71B-3BD5-403B-ADFD-FF81AE39ED78}"/>
                </a:ext>
              </a:extLst>
            </p:cNvPr>
            <p:cNvSpPr/>
            <p:nvPr/>
          </p:nvSpPr>
          <p:spPr>
            <a:xfrm>
              <a:off x="7082939" y="338232"/>
              <a:ext cx="1100643" cy="11006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AD8244-29F9-4A5A-8962-8A4FD699830E}"/>
                </a:ext>
              </a:extLst>
            </p:cNvPr>
            <p:cNvSpPr/>
            <p:nvPr/>
          </p:nvSpPr>
          <p:spPr>
            <a:xfrm>
              <a:off x="7317996" y="333467"/>
              <a:ext cx="630527" cy="9227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1CB61-C710-4AD9-8C44-2FE8E856780D}"/>
              </a:ext>
            </a:extLst>
          </p:cNvPr>
          <p:cNvGrpSpPr>
            <a:grpSpLocks/>
          </p:cNvGrpSpPr>
          <p:nvPr/>
        </p:nvGrpSpPr>
        <p:grpSpPr bwMode="auto">
          <a:xfrm>
            <a:off x="8555038" y="334964"/>
            <a:ext cx="1243012" cy="1241425"/>
            <a:chOff x="7027351" y="282644"/>
            <a:chExt cx="1211818" cy="121181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2FA3C48-FA51-4F7E-B5EE-AB2086830C3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1E2170-CC77-411E-A830-D0FB2506563D}"/>
                </a:ext>
              </a:extLst>
            </p:cNvPr>
            <p:cNvSpPr/>
            <p:nvPr/>
          </p:nvSpPr>
          <p:spPr>
            <a:xfrm>
              <a:off x="7083067" y="338431"/>
              <a:ext cx="1100386" cy="11002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E1F10A-9031-4704-A4A1-F0019F70BE3C}"/>
                </a:ext>
              </a:extLst>
            </p:cNvPr>
            <p:cNvSpPr/>
            <p:nvPr/>
          </p:nvSpPr>
          <p:spPr>
            <a:xfrm>
              <a:off x="7316763" y="333782"/>
              <a:ext cx="632994" cy="9220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3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98D94C-19E0-4530-B75C-85F4FAA2C359}"/>
              </a:ext>
            </a:extLst>
          </p:cNvPr>
          <p:cNvGrpSpPr>
            <a:grpSpLocks/>
          </p:cNvGrpSpPr>
          <p:nvPr/>
        </p:nvGrpSpPr>
        <p:grpSpPr bwMode="auto">
          <a:xfrm>
            <a:off x="8561388" y="338138"/>
            <a:ext cx="1249362" cy="1249362"/>
            <a:chOff x="7027351" y="282644"/>
            <a:chExt cx="1211818" cy="121181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BD079A-061A-4115-99BA-8B531D43696B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277A356-3770-4458-A6C2-019C1E78CB32}"/>
                </a:ext>
              </a:extLst>
            </p:cNvPr>
            <p:cNvSpPr/>
            <p:nvPr/>
          </p:nvSpPr>
          <p:spPr>
            <a:xfrm>
              <a:off x="7082784" y="338077"/>
              <a:ext cx="1100953" cy="11009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0535C6-DDC0-4826-AE0D-68CBA0A3E540}"/>
                </a:ext>
              </a:extLst>
            </p:cNvPr>
            <p:cNvSpPr/>
            <p:nvPr/>
          </p:nvSpPr>
          <p:spPr>
            <a:xfrm>
              <a:off x="7316832" y="333457"/>
              <a:ext cx="632855" cy="922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B7A78A-E749-4A3D-AEDC-F07E47143AB2}"/>
              </a:ext>
            </a:extLst>
          </p:cNvPr>
          <p:cNvGrpSpPr>
            <a:grpSpLocks/>
          </p:cNvGrpSpPr>
          <p:nvPr/>
        </p:nvGrpSpPr>
        <p:grpSpPr bwMode="auto">
          <a:xfrm>
            <a:off x="8561389" y="334964"/>
            <a:ext cx="1247775" cy="1247775"/>
            <a:chOff x="7027351" y="282644"/>
            <a:chExt cx="1211818" cy="121181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70A4CFD-FB7F-4F57-B0BD-6FC0AE4902CF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51B7D3-4BF1-4123-BA40-8D51DFEF2C86}"/>
                </a:ext>
              </a:extLst>
            </p:cNvPr>
            <p:cNvSpPr/>
            <p:nvPr/>
          </p:nvSpPr>
          <p:spPr>
            <a:xfrm>
              <a:off x="7082854" y="338147"/>
              <a:ext cx="1100812" cy="11008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A4B247-D711-4E84-8AB3-D947123C00F8}"/>
                </a:ext>
              </a:extLst>
            </p:cNvPr>
            <p:cNvSpPr/>
            <p:nvPr/>
          </p:nvSpPr>
          <p:spPr>
            <a:xfrm>
              <a:off x="7329535" y="333521"/>
              <a:ext cx="607451" cy="9235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68D1F5-AB39-43C9-9F9B-BB2EA4610983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323850"/>
            <a:ext cx="1263650" cy="1265238"/>
            <a:chOff x="7027351" y="282644"/>
            <a:chExt cx="1211818" cy="12118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D236BE8-FB00-4069-9011-83E56C33289A}"/>
                </a:ext>
              </a:extLst>
            </p:cNvPr>
            <p:cNvSpPr/>
            <p:nvPr/>
          </p:nvSpPr>
          <p:spPr>
            <a:xfrm>
              <a:off x="7027351" y="282644"/>
              <a:ext cx="1211818" cy="1211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923812-C127-45EA-89B9-AF6D84BE0411}"/>
                </a:ext>
              </a:extLst>
            </p:cNvPr>
            <p:cNvSpPr/>
            <p:nvPr/>
          </p:nvSpPr>
          <p:spPr>
            <a:xfrm>
              <a:off x="7082157" y="337381"/>
              <a:ext cx="1102206" cy="110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206C5C-883B-465C-8477-8C4CE6E716FF}"/>
                </a:ext>
              </a:extLst>
            </p:cNvPr>
            <p:cNvSpPr/>
            <p:nvPr/>
          </p:nvSpPr>
          <p:spPr>
            <a:xfrm>
              <a:off x="7333351" y="360189"/>
              <a:ext cx="599819" cy="884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 Cooper" panose="020B0704020202020204" pitchFamily="2" charset="0"/>
                </a:rPr>
                <a:t>0</a:t>
              </a:r>
            </a:p>
          </p:txBody>
        </p:sp>
      </p:grpSp>
      <p:pic>
        <p:nvPicPr>
          <p:cNvPr id="17421" name="Finger_Family_Collection_-_7_Finger_Family_Songs_-_Daddy_Finger_Nursery_Rhymes">
            <a:hlinkClick r:id="" action="ppaction://media"/>
            <a:extLst>
              <a:ext uri="{FF2B5EF4-FFF2-40B4-BE49-F238E27FC236}">
                <a16:creationId xmlns:a16="http://schemas.microsoft.com/office/drawing/2014/main" id="{AC9BFD1E-FC76-468C-B9B7-6824055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50" y="792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C7873-9B3A-4B52-BA61-1689B5D5A60F}"/>
              </a:ext>
            </a:extLst>
          </p:cNvPr>
          <p:cNvSpPr/>
          <p:nvPr/>
        </p:nvSpPr>
        <p:spPr>
          <a:xfrm>
            <a:off x="-1036638" y="2784476"/>
            <a:ext cx="750888" cy="51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92AAA-706C-4F3B-AF2B-6F3E3323A40D}"/>
              </a:ext>
            </a:extLst>
          </p:cNvPr>
          <p:cNvSpPr/>
          <p:nvPr/>
        </p:nvSpPr>
        <p:spPr>
          <a:xfrm>
            <a:off x="-1036638" y="128589"/>
            <a:ext cx="750888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02090-1428-4916-A8BE-53AB7DE64848}"/>
              </a:ext>
            </a:extLst>
          </p:cNvPr>
          <p:cNvSpPr/>
          <p:nvPr/>
        </p:nvSpPr>
        <p:spPr>
          <a:xfrm>
            <a:off x="12477750" y="3657600"/>
            <a:ext cx="8016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5" name="Picture 15" descr="people008">
            <a:extLst>
              <a:ext uri="{FF2B5EF4-FFF2-40B4-BE49-F238E27FC236}">
                <a16:creationId xmlns:a16="http://schemas.microsoft.com/office/drawing/2014/main" id="{F8109D1F-F4A6-4373-963B-5E0C23B56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477001"/>
            <a:ext cx="333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DEB09B-D0A8-48FA-815E-8DBB1612AE7A}"/>
              </a:ext>
            </a:extLst>
          </p:cNvPr>
          <p:cNvSpPr/>
          <p:nvPr/>
        </p:nvSpPr>
        <p:spPr>
          <a:xfrm>
            <a:off x="4383253" y="3176589"/>
            <a:ext cx="23511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3900" b="1" dirty="0">
                <a:solidFill>
                  <a:srgbClr val="0000FF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38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c-đếm-giờ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ị vân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28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828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g r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19" grpId="0" animBg="1"/>
      <p:bldP spid="2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x_1m41s (audio-joiner.com) (1)">
            <a:hlinkClick r:id="" action="ppaction://media"/>
            <a:extLst>
              <a:ext uri="{FF2B5EF4-FFF2-40B4-BE49-F238E27FC236}">
                <a16:creationId xmlns:a16="http://schemas.microsoft.com/office/drawing/2014/main" id="{160E9567-033F-4930-8E58-7DABFFCCA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5799C45-7A11-41C7-A6CA-9A28C9E1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8B458A-9553-4005-8DDF-A131E2AA6D6F}"/>
              </a:ext>
            </a:extLst>
          </p:cNvPr>
          <p:cNvSpPr/>
          <p:nvPr/>
        </p:nvSpPr>
        <p:spPr>
          <a:xfrm>
            <a:off x="2667000" y="2286000"/>
            <a:ext cx="6592330" cy="129540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5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araoke Một Sợi Rơm Vàng - Nhạc Thiếu Nhi Cho Bé - Vietnamese Kids Songs (mp3cut.net) (1).m4a">
            <a:hlinkClick r:id="" action="ppaction://media"/>
            <a:extLst>
              <a:ext uri="{FF2B5EF4-FFF2-40B4-BE49-F238E27FC236}">
                <a16:creationId xmlns:a16="http://schemas.microsoft.com/office/drawing/2014/main" id="{7B1FCAE9-067D-4C57-8290-D32E1C768D2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68101-5295-6360-1C8C-27AB3CFB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BA93F5-8E35-8772-787F-296F9C5E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6" y="379881"/>
            <a:ext cx="10170309" cy="498798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417C5D-DD95-9B43-B07A-B5BE9DC92F7F}"/>
              </a:ext>
            </a:extLst>
          </p:cNvPr>
          <p:cNvSpPr/>
          <p:nvPr/>
        </p:nvSpPr>
        <p:spPr>
          <a:xfrm>
            <a:off x="1245704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D1C758-4252-0344-DD22-2CDF6CB086A8}"/>
              </a:ext>
            </a:extLst>
          </p:cNvPr>
          <p:cNvSpPr/>
          <p:nvPr/>
        </p:nvSpPr>
        <p:spPr>
          <a:xfrm>
            <a:off x="2014330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44F77D-D2A2-9602-4118-6AEA49D5EBBC}"/>
              </a:ext>
            </a:extLst>
          </p:cNvPr>
          <p:cNvSpPr/>
          <p:nvPr/>
        </p:nvSpPr>
        <p:spPr>
          <a:xfrm>
            <a:off x="2782956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FC4B5-8038-449C-3962-26DA8EDA97AB}"/>
              </a:ext>
            </a:extLst>
          </p:cNvPr>
          <p:cNvSpPr/>
          <p:nvPr/>
        </p:nvSpPr>
        <p:spPr>
          <a:xfrm>
            <a:off x="3935895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D1A9A2-FEC1-C2D9-E66C-ADE37BEC701F}"/>
              </a:ext>
            </a:extLst>
          </p:cNvPr>
          <p:cNvSpPr/>
          <p:nvPr/>
        </p:nvSpPr>
        <p:spPr>
          <a:xfrm>
            <a:off x="4693567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9B3F71-7CF5-ED0A-AFD5-1656337095E8}"/>
              </a:ext>
            </a:extLst>
          </p:cNvPr>
          <p:cNvSpPr/>
          <p:nvPr/>
        </p:nvSpPr>
        <p:spPr>
          <a:xfrm>
            <a:off x="6767532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0CE6D-B81E-B415-1286-9F25A917351B}"/>
              </a:ext>
            </a:extLst>
          </p:cNvPr>
          <p:cNvSpPr/>
          <p:nvPr/>
        </p:nvSpPr>
        <p:spPr>
          <a:xfrm>
            <a:off x="5998906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E9DD5-D604-7978-8C8B-7017F0A82D25}"/>
              </a:ext>
            </a:extLst>
          </p:cNvPr>
          <p:cNvSpPr/>
          <p:nvPr/>
        </p:nvSpPr>
        <p:spPr>
          <a:xfrm>
            <a:off x="7920471" y="5509477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3676E-2351-601F-3EE5-C63CA35DCC35}"/>
              </a:ext>
            </a:extLst>
          </p:cNvPr>
          <p:cNvSpPr/>
          <p:nvPr/>
        </p:nvSpPr>
        <p:spPr>
          <a:xfrm>
            <a:off x="8689097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477EB3-BC77-C5DB-92B2-483DF4AEFCB6}"/>
              </a:ext>
            </a:extLst>
          </p:cNvPr>
          <p:cNvSpPr/>
          <p:nvPr/>
        </p:nvSpPr>
        <p:spPr>
          <a:xfrm>
            <a:off x="9457723" y="5515758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¨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95A84-3A9E-2768-C51C-65A43FC0650F}"/>
              </a:ext>
            </a:extLst>
          </p:cNvPr>
          <p:cNvSpPr/>
          <p:nvPr/>
        </p:nvSpPr>
        <p:spPr>
          <a:xfrm>
            <a:off x="10226352" y="5499652"/>
            <a:ext cx="768626" cy="120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C13A-701D-43D0-91CA-22A8CC83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133"/>
            <a:ext cx="10515600" cy="570283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altLang="vi-VN" sz="123700" b="1" dirty="0">
                <a:solidFill>
                  <a:srgbClr val="0000FF"/>
                </a:solidFill>
                <a:latin typeface="VNI-Avo" pitchFamily="2" charset="0"/>
              </a:rPr>
              <a:t>b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987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45004E-A906-4A2A-BD1B-0BB7ACBD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133" y="-228600"/>
            <a:ext cx="1524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00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</a:t>
            </a:r>
            <a:endParaRPr lang="vi-VN" altLang="vi-VN" sz="500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337D1AB-CD13-43F2-A8F0-E89679C3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1"/>
            <a:ext cx="27876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C93E-8AC8-4B28-A69E-B01DB440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12" y="432190"/>
            <a:ext cx="3883378" cy="5398029"/>
          </a:xfrm>
        </p:spPr>
        <p:txBody>
          <a:bodyPr>
            <a:normAutofit fontScale="90000"/>
          </a:bodyPr>
          <a:lstStyle/>
          <a:p>
            <a:r>
              <a:rPr lang="en-US" altLang="vi-VN" sz="34400" b="1" dirty="0">
                <a:solidFill>
                  <a:srgbClr val="0000FF"/>
                </a:solidFill>
                <a:latin typeface="VNI-Avo" pitchFamily="2" charset="0"/>
              </a:rPr>
              <a:t>b</a:t>
            </a:r>
            <a:r>
              <a:rPr lang="en-US" altLang="vi-VN" sz="413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endParaRPr lang="vi-VN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1266-9797-418E-84D2-3CBED8DA6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823" y="365125"/>
            <a:ext cx="3759200" cy="58118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A2725-FFAE-4E26-9D86-57A6DB87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56" y="365125"/>
            <a:ext cx="3292617" cy="5809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E39E8C-8FFD-40D1-B9C0-DEC61B81F7BD}"/>
              </a:ext>
            </a:extLst>
          </p:cNvPr>
          <p:cNvSpPr/>
          <p:nvPr/>
        </p:nvSpPr>
        <p:spPr>
          <a:xfrm>
            <a:off x="8477956" y="404627"/>
            <a:ext cx="233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400" b="1" dirty="0">
                <a:solidFill>
                  <a:srgbClr val="FF0000"/>
                </a:solidFill>
                <a:latin typeface="VNI-Avo" pitchFamily="2" charset="0"/>
              </a:rPr>
              <a:t>ñ</a:t>
            </a:r>
            <a:endParaRPr lang="vi-VN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4C52-F642-47F6-9725-6556AACCD673}"/>
              </a:ext>
            </a:extLst>
          </p:cNvPr>
          <p:cNvSpPr/>
          <p:nvPr/>
        </p:nvSpPr>
        <p:spPr>
          <a:xfrm>
            <a:off x="3917281" y="365125"/>
            <a:ext cx="18944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400" b="1" dirty="0">
                <a:solidFill>
                  <a:srgbClr val="FF3300"/>
                </a:solidFill>
                <a:latin typeface="VNI-Avo" pitchFamily="2" charset="0"/>
              </a:rPr>
              <a:t>d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057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E01897-7114-4B54-A986-A4DF3BFF3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11" y="732367"/>
            <a:ext cx="421163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15CFFF-2323-4C02-94A7-908768C633B6}"/>
              </a:ext>
            </a:extLst>
          </p:cNvPr>
          <p:cNvSpPr/>
          <p:nvPr/>
        </p:nvSpPr>
        <p:spPr>
          <a:xfrm>
            <a:off x="3381197" y="1066800"/>
            <a:ext cx="3065263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b</a:t>
            </a:r>
          </a:p>
        </p:txBody>
      </p:sp>
      <p:pic>
        <p:nvPicPr>
          <p:cNvPr id="4" name="Picture 22" descr="IMG0807A">
            <a:extLst>
              <a:ext uri="{FF2B5EF4-FFF2-40B4-BE49-F238E27FC236}">
                <a16:creationId xmlns:a16="http://schemas.microsoft.com/office/drawing/2014/main" id="{661BB37D-D245-4033-B945-5F9A2078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74" y="1477701"/>
            <a:ext cx="2076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BB48D-8DCE-4277-87ED-7267B0813E37}"/>
              </a:ext>
            </a:extLst>
          </p:cNvPr>
          <p:cNvSpPr/>
          <p:nvPr/>
        </p:nvSpPr>
        <p:spPr>
          <a:xfrm>
            <a:off x="4072064" y="735955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6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2D8C8C-BD93-4A9B-9942-D332E392DB0E}"/>
              </a:ext>
            </a:extLst>
          </p:cNvPr>
          <p:cNvSpPr/>
          <p:nvPr/>
        </p:nvSpPr>
        <p:spPr>
          <a:xfrm>
            <a:off x="3524082" y="1300793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8E2E5-7A8C-4A0A-A230-9A65FDFDF6E9}"/>
              </a:ext>
            </a:extLst>
          </p:cNvPr>
          <p:cNvSpPr/>
          <p:nvPr/>
        </p:nvSpPr>
        <p:spPr>
          <a:xfrm>
            <a:off x="5473874" y="1300793"/>
            <a:ext cx="124425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309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178</Words>
  <Application>Microsoft Office PowerPoint</Application>
  <PresentationFormat>Widescreen</PresentationFormat>
  <Paragraphs>102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.VnAristoteH</vt:lpstr>
      <vt:lpstr>.VnAvant</vt:lpstr>
      <vt:lpstr>Arial</vt:lpstr>
      <vt:lpstr>Calibri</vt:lpstr>
      <vt:lpstr>Calibri Light</vt:lpstr>
      <vt:lpstr>Times New Roman</vt:lpstr>
      <vt:lpstr>VNI Cooper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106</cp:revision>
  <dcterms:created xsi:type="dcterms:W3CDTF">2024-12-02T12:16:40Z</dcterms:created>
  <dcterms:modified xsi:type="dcterms:W3CDTF">2025-02-04T04:32:08Z</dcterms:modified>
</cp:coreProperties>
</file>