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27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396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9980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54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9365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38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14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042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131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636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2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45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1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81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08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62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245EC-E1A4-493E-8974-4AA491E23AF6}" type="datetimeFigureOut">
              <a:rPr lang="en-US" smtClean="0"/>
              <a:t>19/2/2025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BD18EDD-7516-41FB-9361-B6167D6C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074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5.jpeg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20.jpe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5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jpeg"/><Relationship Id="rId5" Type="http://schemas.openxmlformats.org/officeDocument/2006/relationships/image" Target="../media/image6.jpeg"/><Relationship Id="rId4" Type="http://schemas.openxmlformats.org/officeDocument/2006/relationships/image" Target="../media/image1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0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nền 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838450" y="109517"/>
            <a:ext cx="65151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vi-V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6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</a:t>
            </a:r>
            <a:r>
              <a:rPr lang="en-US" alt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</a:p>
          <a:p>
            <a:pPr algn="ctr" eaLnBrk="1" hangingPunct="1"/>
            <a:r>
              <a:rPr lang="en-US" alt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</a:t>
            </a:r>
            <a:r>
              <a:rPr lang="en-US" alt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 TIẾN </a:t>
            </a:r>
            <a:endParaRPr lang="en-US" altLang="en-US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567782" y="2046906"/>
            <a:ext cx="7056437" cy="3397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vi-V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Vogue" panose="020B7200000000000000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30000"/>
              </a:lnSpc>
            </a:pPr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KHÁM PHÁ</a:t>
            </a:r>
          </a:p>
          <a:p>
            <a:pPr algn="ctr" eaLnBrk="1" hangingPunct="1">
              <a:lnSpc>
                <a:spcPct val="130000"/>
              </a:lnSpc>
            </a:pPr>
            <a:r>
              <a:rPr lang="en-US" altLang="en-US" sz="2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</a:p>
          <a:p>
            <a:pPr algn="ctr">
              <a:lnSpc>
                <a:spcPct val="130000"/>
              </a:lnSpc>
            </a:pPr>
            <a:r>
              <a:rPr lang="en-US" altLang="en-US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</a:t>
            </a:r>
            <a:r>
              <a:rPr lang="en-US" altLang="en-US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MGB (3-4 tuổi)</a:t>
            </a:r>
          </a:p>
          <a:p>
            <a:pPr algn="ctr">
              <a:lnSpc>
                <a:spcPct val="130000"/>
              </a:lnSpc>
            </a:pPr>
            <a:r>
              <a:rPr lang="en-US" altLang="en-US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Thanh Huyền</a:t>
            </a:r>
          </a:p>
          <a:p>
            <a:pPr algn="ctr"/>
            <a:endParaRPr lang="en-US" altLang="en-US" sz="32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4" descr="Mầm non Hồng Tiế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778" y="918343"/>
            <a:ext cx="684444" cy="684444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996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Content Placeholder 11"/>
          <p:cNvSpPr>
            <a:spLocks/>
          </p:cNvSpPr>
          <p:nvPr/>
        </p:nvSpPr>
        <p:spPr bwMode="auto">
          <a:xfrm>
            <a:off x="953588" y="1003662"/>
            <a:ext cx="8138162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vi-VN" sz="2800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spcBef>
                <a:spcPct val="20000"/>
              </a:spcBef>
              <a:buFont typeface="Arial" charset="0"/>
              <a:buChar char="•"/>
              <a:defRPr/>
            </a:pPr>
            <a:r>
              <a:rPr lang="de-DE" sz="5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</a:t>
            </a:r>
            <a:r>
              <a:rPr lang="de-DE" sz="5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endParaRPr lang="de-DE" sz="540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20000"/>
              </a:spcBef>
              <a:defRPr/>
            </a:pPr>
            <a:r>
              <a:rPr lang="vi-VN" sz="54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</a:t>
            </a:r>
            <a:r>
              <a:rPr lang="vi-VN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de-DE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trẻ biết ích lợi của các </a:t>
            </a:r>
            <a:r>
              <a:rPr lang="de-DE" sz="5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 </a:t>
            </a:r>
            <a:r>
              <a:rPr lang="de-DE" sz="54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 từ </a:t>
            </a:r>
            <a:r>
              <a:rPr lang="de-DE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 biết ăn nhiều rau</a:t>
            </a:r>
            <a:r>
              <a:rPr lang="vi-VN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  <a:defRPr/>
            </a:pPr>
            <a:endParaRPr lang="en-US" sz="5400" b="1" dirty="0">
              <a:solidFill>
                <a:srgbClr val="CF270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00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1444989" y="814977"/>
            <a:ext cx="6048375" cy="1208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9" name="Rectangle 1"/>
          <p:cNvSpPr>
            <a:spLocks noChangeArrowheads="1"/>
          </p:cNvSpPr>
          <p:nvPr/>
        </p:nvSpPr>
        <p:spPr bwMode="auto">
          <a:xfrm>
            <a:off x="1038678" y="2596834"/>
            <a:ext cx="8013881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de-DE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de-DE" altLang="en-US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chơi: Cô chia trẻ làm 3 đội thi đua chọn rau không cùng nhóm, mỗi câu trả lời đúng dành được 1 bông hoa, hết thời gian đội nào giành được nhiều hoa hơn thì thắng.</a:t>
            </a:r>
            <a:endParaRPr lang="vi-VN" altLang="en-US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965701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 descr="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"/>
            <a:ext cx="4500563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4" descr="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3213101"/>
            <a:ext cx="4500563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5" descr="z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438" y="0"/>
            <a:ext cx="4500562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9" descr="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284538"/>
            <a:ext cx="4572000" cy="357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696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1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4356100" cy="314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6" descr="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3429000"/>
            <a:ext cx="320357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7" descr="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3213100"/>
            <a:ext cx="2266950" cy="313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8" descr="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464" y="0"/>
            <a:ext cx="4427537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9" descr="q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038" y="3573464"/>
            <a:ext cx="3402012" cy="328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2384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 descr="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2916238" cy="314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6" descr="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84538"/>
            <a:ext cx="5003800" cy="357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7" descr="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164" y="0"/>
            <a:ext cx="3779837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8" descr="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25" y="3357564"/>
            <a:ext cx="3671888" cy="3151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9" descr="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0"/>
            <a:ext cx="2519362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4411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765720" y="775789"/>
            <a:ext cx="7628904" cy="1208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8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48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8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8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loaị</a:t>
            </a:r>
            <a:r>
              <a:rPr lang="en-US" sz="48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endParaRPr lang="en-US" sz="48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573763" y="1983877"/>
            <a:ext cx="850097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en-US" sz="4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vi-VN" altLang="en-US" sz="4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chơi</a:t>
            </a:r>
            <a:r>
              <a:rPr lang="pt-BR" altLang="en-US" sz="4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Cho trẻ </a:t>
            </a:r>
            <a:r>
              <a:rPr lang="de-DE" altLang="en-US" sz="4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trẻ làm 2 đội thi đua chọn rau theo yêu cầu của cô. Hết thời gian đội nào chọn được nhiều </a:t>
            </a:r>
            <a:r>
              <a:rPr lang="de-DE" altLang="en-US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 đúng yêu cầu </a:t>
            </a:r>
            <a:r>
              <a:rPr lang="de-DE" altLang="en-US" sz="4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cô hơn thì thắng.</a:t>
            </a:r>
            <a:endParaRPr lang="vi-VN" altLang="en-US" sz="4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85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2057400" y="2667000"/>
            <a:ext cx="7848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32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507" name="Picture 3" descr="a1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038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3" descr="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91932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233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 descr="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976" y="0"/>
            <a:ext cx="90900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4495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050" y="1"/>
            <a:ext cx="9124950" cy="683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654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endParaRPr lang="vi-VN" alt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3" name="Picture 10" descr="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1557338"/>
            <a:ext cx="4248150" cy="530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3" descr="j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268414"/>
            <a:ext cx="4248150" cy="558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251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Content Placeholder 11"/>
          <p:cNvSpPr>
            <a:spLocks/>
          </p:cNvSpPr>
          <p:nvPr/>
        </p:nvSpPr>
        <p:spPr bwMode="auto">
          <a:xfrm>
            <a:off x="1828800" y="1447800"/>
            <a:ext cx="8839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vi-VN" sz="2800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vi-VN" sz="9600" b="1" dirty="0">
                <a:solidFill>
                  <a:srgbClr val="CF270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</a:t>
            </a:r>
            <a:endParaRPr lang="en-US" sz="9600" b="1" dirty="0">
              <a:solidFill>
                <a:srgbClr val="CF270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51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77334" y="609600"/>
            <a:ext cx="8596668" cy="731840"/>
          </a:xfrm>
        </p:spPr>
        <p:txBody>
          <a:bodyPr/>
          <a:lstStyle/>
          <a:p>
            <a:pPr eaLnBrk="1" hangingPunct="1"/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endParaRPr lang="vi-VN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1" name="Picture 3" descr="j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4" y="1557339"/>
            <a:ext cx="244792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1" y="1700213"/>
            <a:ext cx="2682875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z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1773238"/>
            <a:ext cx="2544762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6" descr="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4221163"/>
            <a:ext cx="2649538" cy="218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7" descr="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1" y="4221164"/>
            <a:ext cx="2466975" cy="213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8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4149725"/>
            <a:ext cx="2590800" cy="233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59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</a:t>
            </a:r>
            <a:endParaRPr lang="vi-VN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5" name="Picture 7" descr="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6" y="1916113"/>
            <a:ext cx="2619375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8" descr="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5" y="1844676"/>
            <a:ext cx="2520950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9" descr="u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5" y="1844676"/>
            <a:ext cx="268605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0" descr="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4365626"/>
            <a:ext cx="2430463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11" descr="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039" y="4437064"/>
            <a:ext cx="239077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12" descr="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9" y="4508500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024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26035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vi-VN" alt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39" name="Picture 5" descr="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825" y="1557338"/>
            <a:ext cx="20002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6" descr="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7214" y="1557339"/>
            <a:ext cx="2376487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7" descr="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9" y="4652963"/>
            <a:ext cx="2581275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8" descr="v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0" y="4365625"/>
            <a:ext cx="24003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9" descr="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6" y="1700213"/>
            <a:ext cx="2790825" cy="223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10" descr="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4365626"/>
            <a:ext cx="2592388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7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144</Words>
  <Application>Microsoft Office PowerPoint</Application>
  <PresentationFormat>Widescreen</PresentationFormat>
  <Paragraphs>20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So sánh</vt:lpstr>
      <vt:lpstr>PowerPoint Presentation</vt:lpstr>
      <vt:lpstr>Các loại rau ăn lá</vt:lpstr>
      <vt:lpstr>Các loại ra ăn củ</vt:lpstr>
      <vt:lpstr>Các loại rau ăn quả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2025-02-18T05:30:56Z</dcterms:created>
  <dcterms:modified xsi:type="dcterms:W3CDTF">2025-02-19T01:25:42Z</dcterms:modified>
</cp:coreProperties>
</file>