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301" r:id="rId5"/>
    <p:sldId id="258" r:id="rId6"/>
    <p:sldId id="302" r:id="rId7"/>
    <p:sldId id="260" r:id="rId8"/>
    <p:sldId id="304" r:id="rId9"/>
    <p:sldId id="259" r:id="rId10"/>
    <p:sldId id="305" r:id="rId11"/>
    <p:sldId id="291" r:id="rId12"/>
    <p:sldId id="268" r:id="rId13"/>
    <p:sldId id="266" r:id="rId14"/>
    <p:sldId id="269" r:id="rId15"/>
    <p:sldId id="306" r:id="rId16"/>
    <p:sldId id="307" r:id="rId17"/>
    <p:sldId id="308" r:id="rId18"/>
    <p:sldId id="309" r:id="rId19"/>
    <p:sldId id="292" r:id="rId20"/>
    <p:sldId id="273" r:id="rId21"/>
    <p:sldId id="294" r:id="rId22"/>
    <p:sldId id="274" r:id="rId23"/>
    <p:sldId id="293" r:id="rId24"/>
    <p:sldId id="277" r:id="rId25"/>
    <p:sldId id="295" r:id="rId26"/>
    <p:sldId id="279" r:id="rId27"/>
    <p:sldId id="281" r:id="rId28"/>
    <p:sldId id="282" r:id="rId29"/>
    <p:sldId id="267" r:id="rId30"/>
    <p:sldId id="287" r:id="rId31"/>
    <p:sldId id="288" r:id="rId32"/>
    <p:sldId id="296" r:id="rId33"/>
    <p:sldId id="297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2E8"/>
    <a:srgbClr val="FDFEFF"/>
    <a:srgbClr val="00B050"/>
    <a:srgbClr val="F05E30"/>
    <a:srgbClr val="4F4216"/>
    <a:srgbClr val="CBA300"/>
    <a:srgbClr val="504415"/>
    <a:srgbClr val="FFFFFF"/>
    <a:srgbClr val="AA8800"/>
    <a:srgbClr val="846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4589-6BF3-471A-84BA-D3BE9BB0E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74DDE-1E9B-40AA-9C41-29E49B101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4B085-0EAD-463B-A10F-E600EF47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A357C-86B5-4950-818D-2DFEEA60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F8416-DBCB-42C4-87AC-EA75298E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A7A4-64F9-41FE-9AED-9F65C0B4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320B8-2A8F-4CE1-B88E-1E3B5B43E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A68EF-0541-48C5-8C33-FA234BAF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52458-C90E-40B4-AEC6-66A12876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742E-29D1-4AFA-8AC9-C2DF0DDC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5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92976-EDFC-46E3-B742-E5FC4FC18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7D455-E69D-46FE-888F-CC6DBEB8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D5B90-CF6A-4B7F-AD30-CB667C50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828A6-40EC-412E-A880-DAEBA76E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EB2C3-69C7-459C-AE3C-F3E3CBB2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6948-B314-4344-88FC-06610BAC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1A19-657C-42D8-A0A9-BEA982F22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92B6-2FC2-4CD3-A04C-90220DA6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29CB-408E-448A-B8F5-5E29081D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6186E-3094-412E-A765-10593DEF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1B78-C39E-43A4-A1F4-EF30787F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E99C1-70B4-42B9-AF5E-420323A41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666D3-11BD-4995-B445-FE29847D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B92F-D6B9-44A0-9767-F27FFB37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C3B7A-227C-40D7-BA58-6B01A97F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E59B-7E5A-4A94-A09D-86B77DBB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C4AC-68F1-4D6E-B38C-EF86A38E7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90F-1E0A-4554-A3B0-9FF439E98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70F62-12A2-4C0A-B0D6-FF3A2AD8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144B1-6B3E-4D70-9A1C-E628884D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F3BE6-6593-425C-9BBC-F8E7F01E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6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65D5-6EC4-4130-BA61-D9184B54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37297-7BAD-4350-A32F-FE1B39F8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9B75E-6374-4DA9-B40B-A49A83A36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36C8A-144A-475A-836E-C4EBE41C3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CA357-3F92-4B6C-A53C-B78D3AD8A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AA761-1E9E-4872-997F-0E4A813B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CAB94-7E08-4635-8134-3DB6CCCE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4E68D-6BA5-4F24-A713-8CB1727F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D782-2144-4905-A318-C3D31659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C11D0-6449-4473-B8F2-FDC34A22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A30E6-839B-46AC-AF25-47B5BDB4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EEA9D-F906-4622-B77D-75F0500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10176-81BD-4CDE-BB37-D08C95FF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3A0D6-D966-4F94-81F0-34711B1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4BED0-6CAF-4687-B649-DB36927D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7D689-B685-478D-A7F0-62E34DA7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7303-2D02-4C68-BE82-8C6A72229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86EF2-0D90-4650-9D79-08794C60A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7DDBC-8D7A-4F8D-B2BA-F8F62382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E4430-58BD-4B16-8F34-9583C625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810A8-0AEB-4890-BB44-145AE9B0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9795-F5B1-46B7-AE92-2EC408DB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CF303-8AE9-4FF5-B1F6-A9191C537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1AE19-8552-4F2B-B4A7-AD522BD57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6E12B-A2C2-4842-A629-2BA7ECED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F00CF-7803-4565-A74D-707E2F65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39BE1-6926-4062-8D32-2A084E1E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D50C1-F4B9-4B9A-B802-76716BEB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40659-58FA-47C9-B8B7-20054D74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F6D82-A285-4383-BC9A-9D2A9F4A1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C8CC-8DF7-4E5A-91EA-F0DEC76C951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FAE01-68F4-40BD-9316-0E75AD397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BCA4C-2B84-4F5A-8F74-56A27C1F5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337F-1449-40C7-BF64-74E4C5B7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5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0.png"/><Relationship Id="rId2" Type="http://schemas.openxmlformats.org/officeDocument/2006/relationships/image" Target="../media/image2.jp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0.png"/><Relationship Id="rId2" Type="http://schemas.openxmlformats.org/officeDocument/2006/relationships/image" Target="../media/image2.jp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8.png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8.png"/><Relationship Id="rId1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jp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8.jp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48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268536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331697"/>
            <a:ext cx="792480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(4 -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tuổi)</a:t>
            </a:r>
            <a:endParaRPr lang="en-US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0983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  </a:t>
            </a:r>
          </a:p>
          <a:p>
            <a:pPr lvl="0" algn="ctr"/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310260" y="-661737"/>
            <a:ext cx="13778934" cy="7776912"/>
            <a:chOff x="-1267397" y="-661737"/>
            <a:chExt cx="13778934" cy="7776912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3" name="Picture 12" descr="A picture containing furniture, indoor, seat, red&#10;&#10;Description automatically generated">
              <a:extLst>
                <a:ext uri="{FF2B5EF4-FFF2-40B4-BE49-F238E27FC236}">
                  <a16:creationId xmlns:a16="http://schemas.microsoft.com/office/drawing/2014/main" id="{5610FAAA-1303-4E40-BE1B-4284A591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57" y="-80747"/>
              <a:ext cx="6731096" cy="6281558"/>
            </a:xfrm>
            <a:prstGeom prst="rect">
              <a:avLst/>
            </a:prstGeom>
          </p:spPr>
        </p:pic>
        <p:pic>
          <p:nvPicPr>
            <p:cNvPr id="17" name="Picture 16" descr="A picture containing shelf&#10;&#10;Description automatically generated">
              <a:extLst>
                <a:ext uri="{FF2B5EF4-FFF2-40B4-BE49-F238E27FC236}">
                  <a16:creationId xmlns:a16="http://schemas.microsoft.com/office/drawing/2014/main" id="{9C43CBE9-A38C-4078-9FF4-99BE2897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7836" y="-475851"/>
              <a:ext cx="4153170" cy="6349206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871" y="0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56" y="407561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793" y="25309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274" y="377102"/>
              <a:ext cx="1519609" cy="1519609"/>
            </a:xfrm>
            <a:prstGeom prst="rect">
              <a:avLst/>
            </a:prstGeom>
          </p:spPr>
        </p:pic>
        <p:pic>
          <p:nvPicPr>
            <p:cNvPr id="29" name="Picture 28" descr="A table covered in snow&#10;&#10;Description automatically generated with medium confidence">
              <a:extLst>
                <a:ext uri="{FF2B5EF4-FFF2-40B4-BE49-F238E27FC236}">
                  <a16:creationId xmlns:a16="http://schemas.microsoft.com/office/drawing/2014/main" id="{D30B9839-05AE-4C14-8413-E7CDCBA7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233" y="3693613"/>
              <a:ext cx="5132344" cy="3421562"/>
            </a:xfrm>
            <a:prstGeom prst="rect">
              <a:avLst/>
            </a:prstGeom>
          </p:spPr>
        </p:pic>
        <p:pic>
          <p:nvPicPr>
            <p:cNvPr id="33" name="Picture 32" descr="A white figurine of a unicorn&#10;&#10;Description automatically generated with low confidence">
              <a:extLst>
                <a:ext uri="{FF2B5EF4-FFF2-40B4-BE49-F238E27FC236}">
                  <a16:creationId xmlns:a16="http://schemas.microsoft.com/office/drawing/2014/main" id="{76BB27C7-FC16-4B0C-AF99-CBEE2C72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14" y="3584506"/>
              <a:ext cx="4888023" cy="3361531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7397" y="2536775"/>
              <a:ext cx="4880321" cy="4444207"/>
            </a:xfrm>
            <a:prstGeom prst="rect">
              <a:avLst/>
            </a:prstGeom>
          </p:spPr>
        </p:pic>
        <p:pic>
          <p:nvPicPr>
            <p:cNvPr id="41" name="Picture 40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22AFBC05-92AB-4A03-A4DB-8FF3D331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25" y="4461788"/>
              <a:ext cx="1068216" cy="1068216"/>
            </a:xfrm>
            <a:prstGeom prst="rect">
              <a:avLst/>
            </a:prstGeom>
          </p:spPr>
        </p:pic>
        <p:pic>
          <p:nvPicPr>
            <p:cNvPr id="42" name="Picture 41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680A161B-BAB1-4AB4-A2BF-E7C437C5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85" y="4576302"/>
              <a:ext cx="1068216" cy="1068216"/>
            </a:xfrm>
            <a:prstGeom prst="rect">
              <a:avLst/>
            </a:prstGeom>
          </p:spPr>
        </p:pic>
        <p:pic>
          <p:nvPicPr>
            <p:cNvPr id="43" name="Picture 42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001788BB-04BE-4573-8875-5E04E68B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56" y="4649411"/>
              <a:ext cx="1068216" cy="1068216"/>
            </a:xfrm>
            <a:prstGeom prst="rect">
              <a:avLst/>
            </a:prstGeom>
          </p:spPr>
        </p:pic>
        <p:pic>
          <p:nvPicPr>
            <p:cNvPr id="44" name="Picture 43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707EC023-37B0-44DA-AE1D-8A9FDF6E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24" y="4742353"/>
              <a:ext cx="1068216" cy="1068216"/>
            </a:xfrm>
            <a:prstGeom prst="rect">
              <a:avLst/>
            </a:prstGeom>
          </p:spPr>
        </p:pic>
        <p:pic>
          <p:nvPicPr>
            <p:cNvPr id="46" name="Picture 45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4C79135-D598-42A8-895F-5E7E7A91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0" y="2437345"/>
              <a:ext cx="1160137" cy="1160137"/>
            </a:xfrm>
            <a:prstGeom prst="rect">
              <a:avLst/>
            </a:prstGeom>
          </p:spPr>
        </p:pic>
        <p:pic>
          <p:nvPicPr>
            <p:cNvPr id="53" name="Picture 52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26C089F-82A9-4209-90D9-6D2EC8E5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040" y="2405925"/>
              <a:ext cx="1160137" cy="1160137"/>
            </a:xfrm>
            <a:prstGeom prst="rect">
              <a:avLst/>
            </a:prstGeom>
          </p:spPr>
        </p:pic>
        <p:pic>
          <p:nvPicPr>
            <p:cNvPr id="54" name="Picture 53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1CB72AC1-D4BF-40D1-ADB3-8C4EB25E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236" y="2424369"/>
              <a:ext cx="1160137" cy="1160137"/>
            </a:xfrm>
            <a:prstGeom prst="rect">
              <a:avLst/>
            </a:prstGeom>
          </p:spPr>
        </p:pic>
        <p:pic>
          <p:nvPicPr>
            <p:cNvPr id="55" name="Picture 54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68DE33D4-A46F-43D9-BF61-D1A4677C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092" y="2424369"/>
              <a:ext cx="1160137" cy="1160137"/>
            </a:xfrm>
            <a:prstGeom prst="rect">
              <a:avLst/>
            </a:prstGeom>
          </p:spPr>
        </p:pic>
      </p:grpSp>
      <p:pic>
        <p:nvPicPr>
          <p:cNvPr id="22" name="Picture 2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DDF7B3B-0727-4857-8857-582A2944F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9" y="-10333"/>
            <a:ext cx="1519609" cy="1519609"/>
          </a:xfrm>
          <a:prstGeom prst="rect">
            <a:avLst/>
          </a:prstGeom>
        </p:spPr>
      </p:pic>
      <p:pic>
        <p:nvPicPr>
          <p:cNvPr id="24" name="Picture 23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B3B92C67-293A-4B9F-8070-3D690E9B45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5" y="2405926"/>
            <a:ext cx="1160137" cy="1160137"/>
          </a:xfrm>
          <a:prstGeom prst="rect">
            <a:avLst/>
          </a:prstGeom>
        </p:spPr>
      </p:pic>
      <p:pic>
        <p:nvPicPr>
          <p:cNvPr id="26" name="Picture 2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312E85F9-4FDC-4FB0-B50E-84FA81B7BF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1" y="4869466"/>
            <a:ext cx="1068216" cy="10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564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7EFE9670-60EE-4943-AD5F-AEE2B64C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972"/>
            <a:ext cx="12192000" cy="6753225"/>
          </a:xfrm>
          <a:prstGeom prst="rect">
            <a:avLst/>
          </a:prstGeom>
        </p:spPr>
      </p:pic>
      <p:pic>
        <p:nvPicPr>
          <p:cNvPr id="9" name="Picture 8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A9B2AB3D-3CCD-41CD-A3C2-77A94C562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" y="287576"/>
            <a:ext cx="2930906" cy="2200150"/>
          </a:xfrm>
          <a:prstGeom prst="rect">
            <a:avLst/>
          </a:prstGeom>
        </p:spPr>
      </p:pic>
      <p:pic>
        <p:nvPicPr>
          <p:cNvPr id="11" name="Picture 10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F31E0044-C68A-4D93-954B-D019827BD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4" y="140592"/>
            <a:ext cx="2433638" cy="23471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C45F89-03D6-4E49-A502-3B6FDE712915}"/>
              </a:ext>
            </a:extLst>
          </p:cNvPr>
          <p:cNvGrpSpPr/>
          <p:nvPr/>
        </p:nvGrpSpPr>
        <p:grpSpPr>
          <a:xfrm>
            <a:off x="1687246" y="2657393"/>
            <a:ext cx="885322" cy="1323439"/>
            <a:chOff x="2019879" y="2826544"/>
            <a:chExt cx="885322" cy="13234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B0CC749-9609-445C-8A55-4DADCA0CB5C4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461DA8-518F-4DB9-8762-02E899207A78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8D2C2F-C0D0-4808-9DDD-2E731EF99990}"/>
              </a:ext>
            </a:extLst>
          </p:cNvPr>
          <p:cNvGrpSpPr/>
          <p:nvPr/>
        </p:nvGrpSpPr>
        <p:grpSpPr>
          <a:xfrm>
            <a:off x="9413332" y="2726717"/>
            <a:ext cx="885322" cy="1323439"/>
            <a:chOff x="2019879" y="2826544"/>
            <a:chExt cx="885322" cy="132343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B3F8B01-AF0D-4C28-B290-5D42334E8454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7DBE25-8B48-43F6-8E09-0C3216F78533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F148C7-DB4D-4CFB-86C8-4E0A73FA899A}"/>
              </a:ext>
            </a:extLst>
          </p:cNvPr>
          <p:cNvGrpSpPr/>
          <p:nvPr/>
        </p:nvGrpSpPr>
        <p:grpSpPr>
          <a:xfrm>
            <a:off x="5653339" y="5138656"/>
            <a:ext cx="885322" cy="1323439"/>
            <a:chOff x="2019879" y="2826544"/>
            <a:chExt cx="885322" cy="132343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8E8C746-A330-4FCD-BCBF-520033D77F88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159F8C-5A15-4660-A380-38DD020128EE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ED18A8-7730-4AFC-BF76-2E2F9DEEE087}"/>
              </a:ext>
            </a:extLst>
          </p:cNvPr>
          <p:cNvCxnSpPr/>
          <p:nvPr/>
        </p:nvCxnSpPr>
        <p:spPr>
          <a:xfrm>
            <a:off x="2909925" y="4191514"/>
            <a:ext cx="2162099" cy="1428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769DE1-FCFF-4F1F-B094-FDB8F8ED1826}"/>
              </a:ext>
            </a:extLst>
          </p:cNvPr>
          <p:cNvCxnSpPr/>
          <p:nvPr/>
        </p:nvCxnSpPr>
        <p:spPr>
          <a:xfrm flipH="1">
            <a:off x="7184882" y="4191514"/>
            <a:ext cx="2032285" cy="142875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Shape, icon, circle&#10;&#10;Description automatically generated">
            <a:extLst>
              <a:ext uri="{FF2B5EF4-FFF2-40B4-BE49-F238E27FC236}">
                <a16:creationId xmlns:a16="http://schemas.microsoft.com/office/drawing/2014/main" id="{3BADC8DB-D1BD-44C7-AADC-E2B423778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90" b="88525" l="4000" r="96727">
                        <a14:foregroundMark x1="8727" y1="47541" x2="8727" y2="47541"/>
                        <a14:foregroundMark x1="6182" y1="42623" x2="6182" y2="42623"/>
                        <a14:foregroundMark x1="4000" y1="47541" x2="4000" y2="47541"/>
                        <a14:foregroundMark x1="93818" y1="52459" x2="93818" y2="52459"/>
                        <a14:foregroundMark x1="50909" y1="46995" x2="50909" y2="46995"/>
                        <a14:foregroundMark x1="66182" y1="60656" x2="36364" y2="56831"/>
                        <a14:foregroundMark x1="36364" y1="56831" x2="66909" y2="44809"/>
                        <a14:foregroundMark x1="66909" y1="44809" x2="45818" y2="54098"/>
                        <a14:foregroundMark x1="45818" y1="54098" x2="51273" y2="40984"/>
                        <a14:foregroundMark x1="72727" y1="37158" x2="55636" y2="59016"/>
                        <a14:foregroundMark x1="55636" y1="59016" x2="32727" y2="36612"/>
                        <a14:foregroundMark x1="32727" y1="36612" x2="46545" y2="37705"/>
                        <a14:foregroundMark x1="60000" y1="30601" x2="32000" y2="51913"/>
                        <a14:foregroundMark x1="32000" y1="51913" x2="26182" y2="44262"/>
                        <a14:foregroundMark x1="30182" y1="35519" x2="61455" y2="42623"/>
                        <a14:foregroundMark x1="61455" y1="42623" x2="77455" y2="55738"/>
                        <a14:foregroundMark x1="77455" y1="55738" x2="77455" y2="55738"/>
                        <a14:foregroundMark x1="37818" y1="60109" x2="37818" y2="60109"/>
                        <a14:foregroundMark x1="24000" y1="48634" x2="24000" y2="48634"/>
                        <a14:foregroundMark x1="22909" y1="38798" x2="41818" y2="63934"/>
                        <a14:foregroundMark x1="41818" y1="63934" x2="57818" y2="73224"/>
                        <a14:foregroundMark x1="22545" y1="52459" x2="26909" y2="40437"/>
                        <a14:foregroundMark x1="96727" y1="50273" x2="96727" y2="50273"/>
                        <a14:foregroundMark x1="93818" y1="38798" x2="94909" y2="56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300641"/>
            <a:ext cx="2766308" cy="2200274"/>
          </a:xfrm>
          <a:prstGeom prst="rect">
            <a:avLst/>
          </a:prstGeom>
        </p:spPr>
      </p:pic>
      <p:pic>
        <p:nvPicPr>
          <p:cNvPr id="38" name="Picture 37" descr="A red apple with a green leaf&#10;&#10;Description automatically generated">
            <a:extLst>
              <a:ext uri="{FF2B5EF4-FFF2-40B4-BE49-F238E27FC236}">
                <a16:creationId xmlns:a16="http://schemas.microsoft.com/office/drawing/2014/main" id="{E1845EBA-5000-4A90-AD80-5A242CC864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0694"/>
          <a:stretch/>
        </p:blipFill>
        <p:spPr>
          <a:xfrm>
            <a:off x="2102653" y="592474"/>
            <a:ext cx="825557" cy="931958"/>
          </a:xfrm>
          <a:prstGeom prst="rect">
            <a:avLst/>
          </a:prstGeom>
        </p:spPr>
      </p:pic>
      <p:pic>
        <p:nvPicPr>
          <p:cNvPr id="39" name="Picture 38" descr="A red apple with a green leaf&#10;&#10;Description automatically generated">
            <a:extLst>
              <a:ext uri="{FF2B5EF4-FFF2-40B4-BE49-F238E27FC236}">
                <a16:creationId xmlns:a16="http://schemas.microsoft.com/office/drawing/2014/main" id="{73EB4930-199D-42AF-A38F-FD520CE0A5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0694"/>
          <a:stretch/>
        </p:blipFill>
        <p:spPr>
          <a:xfrm>
            <a:off x="1304350" y="592474"/>
            <a:ext cx="825557" cy="931958"/>
          </a:xfrm>
          <a:prstGeom prst="rect">
            <a:avLst/>
          </a:prstGeom>
        </p:spPr>
      </p:pic>
      <p:pic>
        <p:nvPicPr>
          <p:cNvPr id="40" name="Picture 39" descr="A red apple with a green leaf&#10;&#10;Description automatically generated">
            <a:extLst>
              <a:ext uri="{FF2B5EF4-FFF2-40B4-BE49-F238E27FC236}">
                <a16:creationId xmlns:a16="http://schemas.microsoft.com/office/drawing/2014/main" id="{7F2D6864-7D38-48D8-8B50-F03001E7E5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0694"/>
          <a:stretch/>
        </p:blipFill>
        <p:spPr>
          <a:xfrm>
            <a:off x="10145225" y="848180"/>
            <a:ext cx="825557" cy="931958"/>
          </a:xfrm>
          <a:prstGeom prst="rect">
            <a:avLst/>
          </a:prstGeom>
        </p:spPr>
      </p:pic>
      <p:pic>
        <p:nvPicPr>
          <p:cNvPr id="41" name="Picture 40" descr="A red apple with a green leaf&#10;&#10;Description automatically generated">
            <a:extLst>
              <a:ext uri="{FF2B5EF4-FFF2-40B4-BE49-F238E27FC236}">
                <a16:creationId xmlns:a16="http://schemas.microsoft.com/office/drawing/2014/main" id="{1ECB9DEF-A9BC-48D1-A519-C843357438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0694"/>
          <a:stretch/>
        </p:blipFill>
        <p:spPr>
          <a:xfrm>
            <a:off x="9439450" y="848180"/>
            <a:ext cx="825557" cy="931958"/>
          </a:xfrm>
          <a:prstGeom prst="rect">
            <a:avLst/>
          </a:prstGeom>
        </p:spPr>
      </p:pic>
      <p:pic>
        <p:nvPicPr>
          <p:cNvPr id="42" name="Picture 41" descr="A red apple with a green leaf&#10;&#10;Description automatically generated">
            <a:extLst>
              <a:ext uri="{FF2B5EF4-FFF2-40B4-BE49-F238E27FC236}">
                <a16:creationId xmlns:a16="http://schemas.microsoft.com/office/drawing/2014/main" id="{9E5D49AD-8FBF-4BC0-9E5F-98E2EF7ECA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r="20694"/>
          <a:stretch/>
        </p:blipFill>
        <p:spPr>
          <a:xfrm>
            <a:off x="8733675" y="848180"/>
            <a:ext cx="825557" cy="9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68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0.33854 0.3895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1946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3554 0.3916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31354 0.445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22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30807 0.4458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229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961 0.44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078992" y="969264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7874647" y="9484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487211" y="4148883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/>
          <p:nvPr/>
        </p:nvCxnSpPr>
        <p:spPr>
          <a:xfrm>
            <a:off x="3616036" y="3017520"/>
            <a:ext cx="1080655" cy="11313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/>
          <p:nvPr/>
        </p:nvCxnSpPr>
        <p:spPr>
          <a:xfrm flipH="1">
            <a:off x="6892638" y="2890233"/>
            <a:ext cx="1205346" cy="1152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91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E95F95C-1F66-4C4B-80A6-62A117A0C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7" b="1387"/>
          <a:stretch/>
        </p:blipFill>
        <p:spPr>
          <a:xfrm>
            <a:off x="20" y="8291"/>
            <a:ext cx="12191980" cy="6856718"/>
          </a:xfrm>
          <a:prstGeom prst="rect">
            <a:avLst/>
          </a:prstGeom>
        </p:spPr>
      </p:pic>
      <p:pic>
        <p:nvPicPr>
          <p:cNvPr id="7" name="Picture 6" descr="A wicker basket with a dark background&#10;&#10;Description automatically generated with low confidence">
            <a:extLst>
              <a:ext uri="{FF2B5EF4-FFF2-40B4-BE49-F238E27FC236}">
                <a16:creationId xmlns:a16="http://schemas.microsoft.com/office/drawing/2014/main" id="{EBDED085-0FD4-448A-9B6B-AC6D99C4C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95" y="143853"/>
            <a:ext cx="5385341" cy="32851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81CAFB-6554-459B-8696-C165B89C56E5}"/>
              </a:ext>
            </a:extLst>
          </p:cNvPr>
          <p:cNvGrpSpPr/>
          <p:nvPr/>
        </p:nvGrpSpPr>
        <p:grpSpPr>
          <a:xfrm>
            <a:off x="5602714" y="2981324"/>
            <a:ext cx="910723" cy="1571028"/>
            <a:chOff x="2019879" y="2826544"/>
            <a:chExt cx="885322" cy="13168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16AD3E-4AA5-4551-8F9E-9032E78D95BA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047E88-35FE-4AB2-92AD-71983E59B2E5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12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88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8" name="Picture 17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02325521-F324-450C-BC18-DC2154841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9" y="3172421"/>
            <a:ext cx="3015830" cy="2430171"/>
          </a:xfrm>
          <a:prstGeom prst="rect">
            <a:avLst/>
          </a:prstGeom>
        </p:spPr>
      </p:pic>
      <p:pic>
        <p:nvPicPr>
          <p:cNvPr id="22" name="Picture 21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965BBF20-EED9-4964-8B51-5D98320ED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36" y="3218962"/>
            <a:ext cx="3095602" cy="2152650"/>
          </a:xfrm>
          <a:prstGeom prst="rect">
            <a:avLst/>
          </a:prstGeom>
        </p:spPr>
      </p:pic>
      <p:pic>
        <p:nvPicPr>
          <p:cNvPr id="26" name="Picture 25" descr="A red apple with a green leaf&#10;&#10;Description automatically generated">
            <a:extLst>
              <a:ext uri="{FF2B5EF4-FFF2-40B4-BE49-F238E27FC236}">
                <a16:creationId xmlns:a16="http://schemas.microsoft.com/office/drawing/2014/main" id="{67467A1E-6AE3-44D5-A48D-6AFD3B671C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4" r="14213"/>
          <a:stretch/>
        </p:blipFill>
        <p:spPr>
          <a:xfrm>
            <a:off x="3771802" y="815650"/>
            <a:ext cx="1241660" cy="121164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4D12BE3-B634-4125-8122-9F8E794B48AA}"/>
              </a:ext>
            </a:extLst>
          </p:cNvPr>
          <p:cNvGrpSpPr/>
          <p:nvPr/>
        </p:nvGrpSpPr>
        <p:grpSpPr>
          <a:xfrm>
            <a:off x="1424750" y="5060797"/>
            <a:ext cx="890882" cy="1378610"/>
            <a:chOff x="2019879" y="2826544"/>
            <a:chExt cx="885322" cy="131683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15B7CBD-B314-4752-9B98-2CD88A63880E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C8391D-009E-4D48-83DE-C6236447BB57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12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41F664-1947-4352-8206-140EEB8D108A}"/>
              </a:ext>
            </a:extLst>
          </p:cNvPr>
          <p:cNvGrpSpPr/>
          <p:nvPr/>
        </p:nvGrpSpPr>
        <p:grpSpPr>
          <a:xfrm>
            <a:off x="9876368" y="5034367"/>
            <a:ext cx="890882" cy="1405040"/>
            <a:chOff x="2019879" y="2826544"/>
            <a:chExt cx="885322" cy="131683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D53D7CA-F9B5-49B6-88C0-58464FC83669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68565C-6D8D-4109-82D2-CDBE5CF47EA2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40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6E3F83-60BB-4EF6-9D35-DE1A45A7632E}"/>
              </a:ext>
            </a:extLst>
          </p:cNvPr>
          <p:cNvCxnSpPr>
            <a:cxnSpLocks/>
          </p:cNvCxnSpPr>
          <p:nvPr/>
        </p:nvCxnSpPr>
        <p:spPr>
          <a:xfrm flipH="1">
            <a:off x="2651090" y="4386543"/>
            <a:ext cx="2575406" cy="1715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1B41F9-40C5-431A-9AB7-0C4F29D273EE}"/>
              </a:ext>
            </a:extLst>
          </p:cNvPr>
          <p:cNvCxnSpPr>
            <a:cxnSpLocks/>
          </p:cNvCxnSpPr>
          <p:nvPr/>
        </p:nvCxnSpPr>
        <p:spPr>
          <a:xfrm>
            <a:off x="6808000" y="4386543"/>
            <a:ext cx="2536025" cy="1715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red apple with a green leaf&#10;&#10;Description automatically generated">
            <a:extLst>
              <a:ext uri="{FF2B5EF4-FFF2-40B4-BE49-F238E27FC236}">
                <a16:creationId xmlns:a16="http://schemas.microsoft.com/office/drawing/2014/main" id="{0880CED5-1247-4BC5-BD5B-B58409268F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r="17102"/>
          <a:stretch/>
        </p:blipFill>
        <p:spPr>
          <a:xfrm>
            <a:off x="4657725" y="1014974"/>
            <a:ext cx="1108743" cy="1211644"/>
          </a:xfrm>
          <a:prstGeom prst="rect">
            <a:avLst/>
          </a:prstGeom>
        </p:spPr>
      </p:pic>
      <p:pic>
        <p:nvPicPr>
          <p:cNvPr id="24" name="Picture 23" descr="A red apple with a green leaf&#10;&#10;Description automatically generated">
            <a:extLst>
              <a:ext uri="{FF2B5EF4-FFF2-40B4-BE49-F238E27FC236}">
                <a16:creationId xmlns:a16="http://schemas.microsoft.com/office/drawing/2014/main" id="{9E5D2112-B479-418E-885B-9C2BF181F0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21684"/>
          <a:stretch/>
        </p:blipFill>
        <p:spPr>
          <a:xfrm>
            <a:off x="5439913" y="1114403"/>
            <a:ext cx="1073524" cy="1211644"/>
          </a:xfrm>
          <a:prstGeom prst="rect">
            <a:avLst/>
          </a:prstGeom>
        </p:spPr>
      </p:pic>
      <p:pic>
        <p:nvPicPr>
          <p:cNvPr id="25" name="Picture 24" descr="A red apple with a green leaf&#10;&#10;Description automatically generated">
            <a:extLst>
              <a:ext uri="{FF2B5EF4-FFF2-40B4-BE49-F238E27FC236}">
                <a16:creationId xmlns:a16="http://schemas.microsoft.com/office/drawing/2014/main" id="{A28B3B8B-890D-4ED9-AC8A-C6F7E61E4F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3" r="14213"/>
          <a:stretch/>
        </p:blipFill>
        <p:spPr>
          <a:xfrm>
            <a:off x="6263141" y="1069319"/>
            <a:ext cx="1235916" cy="1211644"/>
          </a:xfrm>
          <a:prstGeom prst="rect">
            <a:avLst/>
          </a:prstGeom>
        </p:spPr>
      </p:pic>
      <p:pic>
        <p:nvPicPr>
          <p:cNvPr id="30" name="Picture 29" descr="A red apple with a green leaf&#10;&#10;Description automatically generated">
            <a:extLst>
              <a:ext uri="{FF2B5EF4-FFF2-40B4-BE49-F238E27FC236}">
                <a16:creationId xmlns:a16="http://schemas.microsoft.com/office/drawing/2014/main" id="{709CDC82-7067-42EA-B982-781F09D938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8" r="15483"/>
          <a:stretch/>
        </p:blipFill>
        <p:spPr>
          <a:xfrm>
            <a:off x="7213542" y="891344"/>
            <a:ext cx="1108743" cy="12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23425 0.37708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188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22187 0.3544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27618 0.31389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156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27709 0.31389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156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8047 0.34004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75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266859" y="4148883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8008620" y="41488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589873" y="463851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>
            <a:cxnSpLocks/>
          </p:cNvCxnSpPr>
          <p:nvPr/>
        </p:nvCxnSpPr>
        <p:spPr>
          <a:xfrm flipH="1">
            <a:off x="3149796" y="2425442"/>
            <a:ext cx="1663723" cy="14975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>
            <a:cxnSpLocks/>
          </p:cNvCxnSpPr>
          <p:nvPr/>
        </p:nvCxnSpPr>
        <p:spPr>
          <a:xfrm>
            <a:off x="7188098" y="2484150"/>
            <a:ext cx="1550433" cy="14731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7EFE9670-60EE-4943-AD5F-AEE2B64C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972"/>
            <a:ext cx="12192000" cy="6753225"/>
          </a:xfrm>
          <a:prstGeom prst="rect">
            <a:avLst/>
          </a:prstGeom>
        </p:spPr>
      </p:pic>
      <p:pic>
        <p:nvPicPr>
          <p:cNvPr id="9" name="Picture 8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A9B2AB3D-3CCD-41CD-A3C2-77A94C562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" y="287576"/>
            <a:ext cx="2930906" cy="2200150"/>
          </a:xfrm>
          <a:prstGeom prst="rect">
            <a:avLst/>
          </a:prstGeom>
        </p:spPr>
      </p:pic>
      <p:pic>
        <p:nvPicPr>
          <p:cNvPr id="11" name="Picture 10" descr="A picture containing basket, container&#10;&#10;Description automatically generated">
            <a:extLst>
              <a:ext uri="{FF2B5EF4-FFF2-40B4-BE49-F238E27FC236}">
                <a16:creationId xmlns:a16="http://schemas.microsoft.com/office/drawing/2014/main" id="{F31E0044-C68A-4D93-954B-D019827BD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4" y="140592"/>
            <a:ext cx="2433638" cy="23471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C45F89-03D6-4E49-A502-3B6FDE712915}"/>
              </a:ext>
            </a:extLst>
          </p:cNvPr>
          <p:cNvGrpSpPr/>
          <p:nvPr/>
        </p:nvGrpSpPr>
        <p:grpSpPr>
          <a:xfrm>
            <a:off x="1687246" y="2657393"/>
            <a:ext cx="885322" cy="1323439"/>
            <a:chOff x="2019879" y="2826544"/>
            <a:chExt cx="885322" cy="13234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B0CC749-9609-445C-8A55-4DADCA0CB5C4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461DA8-518F-4DB9-8762-02E899207A78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8D2C2F-C0D0-4808-9DDD-2E731EF99990}"/>
              </a:ext>
            </a:extLst>
          </p:cNvPr>
          <p:cNvGrpSpPr/>
          <p:nvPr/>
        </p:nvGrpSpPr>
        <p:grpSpPr>
          <a:xfrm>
            <a:off x="9413332" y="2726717"/>
            <a:ext cx="885322" cy="1323439"/>
            <a:chOff x="2019879" y="2826544"/>
            <a:chExt cx="885322" cy="132343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B3F8B01-AF0D-4C28-B290-5D42334E8454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7DBE25-8B48-43F6-8E09-0C3216F78533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F148C7-DB4D-4CFB-86C8-4E0A73FA899A}"/>
              </a:ext>
            </a:extLst>
          </p:cNvPr>
          <p:cNvGrpSpPr/>
          <p:nvPr/>
        </p:nvGrpSpPr>
        <p:grpSpPr>
          <a:xfrm>
            <a:off x="5653339" y="5138656"/>
            <a:ext cx="885322" cy="1323439"/>
            <a:chOff x="2019879" y="2826544"/>
            <a:chExt cx="885322" cy="132343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8E8C746-A330-4FCD-BCBF-520033D77F88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159F8C-5A15-4660-A380-38DD020128EE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ED18A8-7730-4AFC-BF76-2E2F9DEEE087}"/>
              </a:ext>
            </a:extLst>
          </p:cNvPr>
          <p:cNvCxnSpPr/>
          <p:nvPr/>
        </p:nvCxnSpPr>
        <p:spPr>
          <a:xfrm>
            <a:off x="2909925" y="4191514"/>
            <a:ext cx="2162099" cy="1428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769DE1-FCFF-4F1F-B094-FDB8F8ED1826}"/>
              </a:ext>
            </a:extLst>
          </p:cNvPr>
          <p:cNvCxnSpPr/>
          <p:nvPr/>
        </p:nvCxnSpPr>
        <p:spPr>
          <a:xfrm flipH="1">
            <a:off x="7184882" y="4191514"/>
            <a:ext cx="2032285" cy="142875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Shape, icon, circle&#10;&#10;Description automatically generated">
            <a:extLst>
              <a:ext uri="{FF2B5EF4-FFF2-40B4-BE49-F238E27FC236}">
                <a16:creationId xmlns:a16="http://schemas.microsoft.com/office/drawing/2014/main" id="{3BADC8DB-D1BD-44C7-AADC-E2B423778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90" b="88525" l="4000" r="96727">
                        <a14:foregroundMark x1="8727" y1="47541" x2="8727" y2="47541"/>
                        <a14:foregroundMark x1="6182" y1="42623" x2="6182" y2="42623"/>
                        <a14:foregroundMark x1="4000" y1="47541" x2="4000" y2="47541"/>
                        <a14:foregroundMark x1="93818" y1="52459" x2="93818" y2="52459"/>
                        <a14:foregroundMark x1="50909" y1="46995" x2="50909" y2="46995"/>
                        <a14:foregroundMark x1="66182" y1="60656" x2="36364" y2="56831"/>
                        <a14:foregroundMark x1="36364" y1="56831" x2="66909" y2="44809"/>
                        <a14:foregroundMark x1="66909" y1="44809" x2="45818" y2="54098"/>
                        <a14:foregroundMark x1="45818" y1="54098" x2="51273" y2="40984"/>
                        <a14:foregroundMark x1="72727" y1="37158" x2="55636" y2="59016"/>
                        <a14:foregroundMark x1="55636" y1="59016" x2="32727" y2="36612"/>
                        <a14:foregroundMark x1="32727" y1="36612" x2="46545" y2="37705"/>
                        <a14:foregroundMark x1="60000" y1="30601" x2="32000" y2="51913"/>
                        <a14:foregroundMark x1="32000" y1="51913" x2="26182" y2="44262"/>
                        <a14:foregroundMark x1="30182" y1="35519" x2="61455" y2="42623"/>
                        <a14:foregroundMark x1="61455" y1="42623" x2="77455" y2="55738"/>
                        <a14:foregroundMark x1="77455" y1="55738" x2="77455" y2="55738"/>
                        <a14:foregroundMark x1="37818" y1="60109" x2="37818" y2="60109"/>
                        <a14:foregroundMark x1="24000" y1="48634" x2="24000" y2="48634"/>
                        <a14:foregroundMark x1="22909" y1="38798" x2="41818" y2="63934"/>
                        <a14:foregroundMark x1="41818" y1="63934" x2="57818" y2="73224"/>
                        <a14:foregroundMark x1="22545" y1="52459" x2="26909" y2="40437"/>
                        <a14:foregroundMark x1="96727" y1="50273" x2="96727" y2="50273"/>
                        <a14:foregroundMark x1="93818" y1="38798" x2="94909" y2="56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300641"/>
            <a:ext cx="2766308" cy="2200274"/>
          </a:xfrm>
          <a:prstGeom prst="rect">
            <a:avLst/>
          </a:prstGeom>
        </p:spPr>
      </p:pic>
      <p:pic>
        <p:nvPicPr>
          <p:cNvPr id="3" name="Picture 2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0922263D-E52F-424E-A35C-65E79C5529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10" y="660324"/>
            <a:ext cx="1064830" cy="940080"/>
          </a:xfrm>
          <a:prstGeom prst="rect">
            <a:avLst/>
          </a:prstGeom>
        </p:spPr>
      </p:pic>
      <p:pic>
        <p:nvPicPr>
          <p:cNvPr id="28" name="Picture 27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A1BEDD85-AF03-4033-A9AC-E279B256A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75" y="660324"/>
            <a:ext cx="1064830" cy="940080"/>
          </a:xfrm>
          <a:prstGeom prst="rect">
            <a:avLst/>
          </a:prstGeom>
        </p:spPr>
      </p:pic>
      <p:pic>
        <p:nvPicPr>
          <p:cNvPr id="29" name="Picture 28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672A8283-6060-412F-8FF3-0C29FCE6DC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0" y="660324"/>
            <a:ext cx="1064830" cy="940080"/>
          </a:xfrm>
          <a:prstGeom prst="rect">
            <a:avLst/>
          </a:prstGeom>
        </p:spPr>
      </p:pic>
      <p:pic>
        <p:nvPicPr>
          <p:cNvPr id="30" name="Picture 29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F0FB8518-9CF1-493E-B411-C19F919894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90" y="844119"/>
            <a:ext cx="1064830" cy="940080"/>
          </a:xfrm>
          <a:prstGeom prst="rect">
            <a:avLst/>
          </a:prstGeom>
        </p:spPr>
      </p:pic>
      <p:pic>
        <p:nvPicPr>
          <p:cNvPr id="31" name="Picture 30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00854BB7-EE30-487E-BFC1-CD7CF49930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20" y="844119"/>
            <a:ext cx="1064830" cy="9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68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3203 0.4129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2064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2969 0.4129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2064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2266 0.415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0729 0.468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2342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30365 0.46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078992" y="969264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7874647" y="9484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487211" y="4148883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/>
          <p:nvPr/>
        </p:nvCxnSpPr>
        <p:spPr>
          <a:xfrm>
            <a:off x="3616036" y="3017520"/>
            <a:ext cx="1080655" cy="11313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/>
          <p:nvPr/>
        </p:nvCxnSpPr>
        <p:spPr>
          <a:xfrm flipH="1">
            <a:off x="6892638" y="2890233"/>
            <a:ext cx="1205346" cy="1152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5E95F95C-1F66-4C4B-80A6-62A117A0C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7" b="1387"/>
          <a:stretch/>
        </p:blipFill>
        <p:spPr>
          <a:xfrm>
            <a:off x="20" y="8291"/>
            <a:ext cx="12191980" cy="6856718"/>
          </a:xfrm>
          <a:prstGeom prst="rect">
            <a:avLst/>
          </a:prstGeom>
        </p:spPr>
      </p:pic>
      <p:pic>
        <p:nvPicPr>
          <p:cNvPr id="7" name="Picture 6" descr="A wicker basket with a dark background&#10;&#10;Description automatically generated with low confidence">
            <a:extLst>
              <a:ext uri="{FF2B5EF4-FFF2-40B4-BE49-F238E27FC236}">
                <a16:creationId xmlns:a16="http://schemas.microsoft.com/office/drawing/2014/main" id="{EBDED085-0FD4-448A-9B6B-AC6D99C4C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95" y="143853"/>
            <a:ext cx="5385341" cy="328514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81CAFB-6554-459B-8696-C165B89C56E5}"/>
              </a:ext>
            </a:extLst>
          </p:cNvPr>
          <p:cNvGrpSpPr/>
          <p:nvPr/>
        </p:nvGrpSpPr>
        <p:grpSpPr>
          <a:xfrm>
            <a:off x="5602714" y="2981324"/>
            <a:ext cx="910723" cy="1571028"/>
            <a:chOff x="2019879" y="2826544"/>
            <a:chExt cx="885322" cy="13168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016AD3E-4AA5-4551-8F9E-9032E78D95BA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047E88-35FE-4AB2-92AD-71983E59B2E5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12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88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8" name="Picture 17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02325521-F324-450C-BC18-DC2154841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9" y="3172421"/>
            <a:ext cx="3015830" cy="2430171"/>
          </a:xfrm>
          <a:prstGeom prst="rect">
            <a:avLst/>
          </a:prstGeom>
        </p:spPr>
      </p:pic>
      <p:pic>
        <p:nvPicPr>
          <p:cNvPr id="22" name="Picture 21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965BBF20-EED9-4964-8B51-5D98320ED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36" y="3218962"/>
            <a:ext cx="3095602" cy="215265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4D12BE3-B634-4125-8122-9F8E794B48AA}"/>
              </a:ext>
            </a:extLst>
          </p:cNvPr>
          <p:cNvGrpSpPr/>
          <p:nvPr/>
        </p:nvGrpSpPr>
        <p:grpSpPr>
          <a:xfrm>
            <a:off x="1424750" y="5060797"/>
            <a:ext cx="890882" cy="1378610"/>
            <a:chOff x="2019879" y="2826544"/>
            <a:chExt cx="885322" cy="131683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15B7CBD-B314-4752-9B98-2CD88A63880E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C8391D-009E-4D48-83DE-C6236447BB57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64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41F664-1947-4352-8206-140EEB8D108A}"/>
              </a:ext>
            </a:extLst>
          </p:cNvPr>
          <p:cNvGrpSpPr/>
          <p:nvPr/>
        </p:nvGrpSpPr>
        <p:grpSpPr>
          <a:xfrm>
            <a:off x="9876368" y="5034367"/>
            <a:ext cx="890882" cy="1405040"/>
            <a:chOff x="2019879" y="2826544"/>
            <a:chExt cx="885322" cy="131683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D53D7CA-F9B5-49B6-88C0-58464FC83669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68565C-6D8D-4109-82D2-CDBE5CF47EA2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40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D6E3F83-60BB-4EF6-9D35-DE1A45A7632E}"/>
              </a:ext>
            </a:extLst>
          </p:cNvPr>
          <p:cNvCxnSpPr>
            <a:cxnSpLocks/>
          </p:cNvCxnSpPr>
          <p:nvPr/>
        </p:nvCxnSpPr>
        <p:spPr>
          <a:xfrm flipH="1">
            <a:off x="2651090" y="4386543"/>
            <a:ext cx="2575406" cy="1715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1B41F9-40C5-431A-9AB7-0C4F29D273EE}"/>
              </a:ext>
            </a:extLst>
          </p:cNvPr>
          <p:cNvCxnSpPr>
            <a:cxnSpLocks/>
          </p:cNvCxnSpPr>
          <p:nvPr/>
        </p:nvCxnSpPr>
        <p:spPr>
          <a:xfrm>
            <a:off x="6808000" y="4386543"/>
            <a:ext cx="2536025" cy="1715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F9C1989-D34A-44CA-BC9D-C9112FAD9A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>
          <a:xfrm>
            <a:off x="7109113" y="879730"/>
            <a:ext cx="1415513" cy="12846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860CE4-DD44-4476-AC57-74E717D17D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>
          <a:xfrm>
            <a:off x="6316500" y="1144118"/>
            <a:ext cx="1415513" cy="12846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8F1C5F-FE52-4695-854E-DE14BA4DB9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>
          <a:xfrm>
            <a:off x="5437880" y="1206357"/>
            <a:ext cx="1415513" cy="12846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CB256C-6B02-4656-94AF-DC274CAECF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>
          <a:xfrm>
            <a:off x="4570906" y="1157176"/>
            <a:ext cx="1415513" cy="12846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F5A240-C3FE-42E1-977A-7551478407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>
          <a:xfrm>
            <a:off x="3752556" y="892788"/>
            <a:ext cx="1415513" cy="1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25912 0.35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177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25573 0.33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165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25651 0.339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23386 0.329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164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24895 0.356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75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266859" y="4148883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8008620" y="41488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589873" y="463851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>
            <a:cxnSpLocks/>
          </p:cNvCxnSpPr>
          <p:nvPr/>
        </p:nvCxnSpPr>
        <p:spPr>
          <a:xfrm flipH="1">
            <a:off x="3149796" y="2425442"/>
            <a:ext cx="1663723" cy="14975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>
            <a:cxnSpLocks/>
          </p:cNvCxnSpPr>
          <p:nvPr/>
        </p:nvCxnSpPr>
        <p:spPr>
          <a:xfrm>
            <a:off x="7188098" y="2484150"/>
            <a:ext cx="1550433" cy="14731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215284" y="-661737"/>
            <a:ext cx="13726821" cy="7594654"/>
            <a:chOff x="-1215284" y="-661737"/>
            <a:chExt cx="13726821" cy="7594654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487" y="4892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796" y="519242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406" y="4892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027" y="500693"/>
              <a:ext cx="1519609" cy="1519609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5284" y="0"/>
              <a:ext cx="4880321" cy="4444207"/>
            </a:xfrm>
            <a:prstGeom prst="rect">
              <a:avLst/>
            </a:prstGeom>
          </p:spPr>
        </p:pic>
      </p:grp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54438D3-E960-4751-BA82-3DFFBF8AF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48" y="566928"/>
            <a:ext cx="5069017" cy="6805785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3125506-E4E2-42EE-9802-CFA681FA1D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99" y="61218"/>
            <a:ext cx="4188317" cy="6932916"/>
          </a:xfrm>
          <a:prstGeom prst="rect">
            <a:avLst/>
          </a:prstGeom>
        </p:spPr>
      </p:pic>
      <p:pic>
        <p:nvPicPr>
          <p:cNvPr id="10" name="Picture 9" descr="A table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603CE6DF-CE5A-47F5-9D46-C64CC3BE85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14" y="2617475"/>
            <a:ext cx="7198513" cy="4461083"/>
          </a:xfrm>
          <a:prstGeom prst="rect">
            <a:avLst/>
          </a:prstGeom>
        </p:spPr>
      </p:pic>
      <p:pic>
        <p:nvPicPr>
          <p:cNvPr id="14" name="Picture 13" descr="A picture containing text, box, container, seat&#10;&#10;Description automatically generated">
            <a:extLst>
              <a:ext uri="{FF2B5EF4-FFF2-40B4-BE49-F238E27FC236}">
                <a16:creationId xmlns:a16="http://schemas.microsoft.com/office/drawing/2014/main" id="{F8EF6585-335A-483B-B7C2-934FADEB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02" y="4009555"/>
            <a:ext cx="2143125" cy="1286754"/>
          </a:xfrm>
          <a:prstGeom prst="rect">
            <a:avLst/>
          </a:prstGeom>
        </p:spPr>
      </p:pic>
      <p:pic>
        <p:nvPicPr>
          <p:cNvPr id="34" name="Picture 33" descr="A picture containing text, box, container, seat&#10;&#10;Description automatically generated">
            <a:extLst>
              <a:ext uri="{FF2B5EF4-FFF2-40B4-BE49-F238E27FC236}">
                <a16:creationId xmlns:a16="http://schemas.microsoft.com/office/drawing/2014/main" id="{8D932DFC-C4EE-4525-9AE7-CB63CA35F0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17" y="3268209"/>
            <a:ext cx="2018935" cy="1212189"/>
          </a:xfrm>
          <a:prstGeom prst="rect">
            <a:avLst/>
          </a:prstGeom>
        </p:spPr>
      </p:pic>
      <p:pic>
        <p:nvPicPr>
          <p:cNvPr id="24" name="Picture 23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4B55A21B-56B3-4B65-8408-4D228F6F9E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11" y="4171692"/>
            <a:ext cx="2762250" cy="1657350"/>
          </a:xfrm>
          <a:prstGeom prst="rect">
            <a:avLst/>
          </a:prstGeom>
        </p:spPr>
      </p:pic>
      <p:pic>
        <p:nvPicPr>
          <p:cNvPr id="48" name="Picture 47" descr="A picture containing red, dark, orange&#10;&#10;Description automatically generated">
            <a:extLst>
              <a:ext uri="{FF2B5EF4-FFF2-40B4-BE49-F238E27FC236}">
                <a16:creationId xmlns:a16="http://schemas.microsoft.com/office/drawing/2014/main" id="{272D2405-6B25-4818-A26B-F00187DC33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1432">
            <a:off x="3942701" y="3459925"/>
            <a:ext cx="994915" cy="957358"/>
          </a:xfrm>
          <a:prstGeom prst="rect">
            <a:avLst/>
          </a:prstGeom>
        </p:spPr>
      </p:pic>
      <p:pic>
        <p:nvPicPr>
          <p:cNvPr id="49" name="Picture 48" descr="A picture containing red, dark, orange&#10;&#10;Description automatically generated">
            <a:extLst>
              <a:ext uri="{FF2B5EF4-FFF2-40B4-BE49-F238E27FC236}">
                <a16:creationId xmlns:a16="http://schemas.microsoft.com/office/drawing/2014/main" id="{F675C054-2BA6-4450-BD4F-43DBAB62FFA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4" b="19760"/>
          <a:stretch/>
        </p:blipFill>
        <p:spPr>
          <a:xfrm rot="5921432">
            <a:off x="7847272" y="4504915"/>
            <a:ext cx="978959" cy="5634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D70EA15-0F42-4FA7-B872-5700DECD53E0}"/>
              </a:ext>
            </a:extLst>
          </p:cNvPr>
          <p:cNvGrpSpPr/>
          <p:nvPr/>
        </p:nvGrpSpPr>
        <p:grpSpPr>
          <a:xfrm>
            <a:off x="5827875" y="5459347"/>
            <a:ext cx="885322" cy="1323439"/>
            <a:chOff x="2019879" y="2826544"/>
            <a:chExt cx="885322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BC595A0-3FE2-4E85-B3F1-2A8B6B03BF2E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72A897-07D6-42CE-A3DF-5B30D25839CB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pic>
        <p:nvPicPr>
          <p:cNvPr id="33" name="Picture 32" descr="A picture containing red, dark, orange&#10;&#10;Description automatically generated">
            <a:extLst>
              <a:ext uri="{FF2B5EF4-FFF2-40B4-BE49-F238E27FC236}">
                <a16:creationId xmlns:a16="http://schemas.microsoft.com/office/drawing/2014/main" id="{75E1CF58-B62B-416E-B0C1-7323CCB6568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2" b="20970"/>
          <a:stretch/>
        </p:blipFill>
        <p:spPr>
          <a:xfrm rot="5921432">
            <a:off x="8164707" y="4509430"/>
            <a:ext cx="978959" cy="556892"/>
          </a:xfrm>
          <a:prstGeom prst="rect">
            <a:avLst/>
          </a:prstGeom>
        </p:spPr>
      </p:pic>
      <p:pic>
        <p:nvPicPr>
          <p:cNvPr id="35" name="Picture 34" descr="A picture containing red, dark, orange&#10;&#10;Description automatically generated">
            <a:extLst>
              <a:ext uri="{FF2B5EF4-FFF2-40B4-BE49-F238E27FC236}">
                <a16:creationId xmlns:a16="http://schemas.microsoft.com/office/drawing/2014/main" id="{75115331-F984-4AAA-B018-B21805A101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18318"/>
          <a:stretch/>
        </p:blipFill>
        <p:spPr>
          <a:xfrm rot="5921432">
            <a:off x="8527798" y="4454219"/>
            <a:ext cx="978959" cy="678079"/>
          </a:xfrm>
          <a:prstGeom prst="rect">
            <a:avLst/>
          </a:prstGeom>
        </p:spPr>
      </p:pic>
      <p:pic>
        <p:nvPicPr>
          <p:cNvPr id="36" name="Picture 35" descr="A picture containing red, dark, orange&#10;&#10;Description automatically generated">
            <a:extLst>
              <a:ext uri="{FF2B5EF4-FFF2-40B4-BE49-F238E27FC236}">
                <a16:creationId xmlns:a16="http://schemas.microsoft.com/office/drawing/2014/main" id="{905FDEFC-20EF-4A75-A2C8-92D2E5E7D66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9" b="18042"/>
          <a:stretch/>
        </p:blipFill>
        <p:spPr>
          <a:xfrm rot="5921432">
            <a:off x="8781802" y="4531971"/>
            <a:ext cx="978959" cy="4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08933 0.1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2069 0.004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0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20691 0.004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0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2069 0.00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2069 0.004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310260" y="-661737"/>
            <a:ext cx="13778934" cy="7776912"/>
            <a:chOff x="-1267397" y="-661737"/>
            <a:chExt cx="13778934" cy="7776912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3" name="Picture 12" descr="A picture containing furniture, indoor, seat, red&#10;&#10;Description automatically generated">
              <a:extLst>
                <a:ext uri="{FF2B5EF4-FFF2-40B4-BE49-F238E27FC236}">
                  <a16:creationId xmlns:a16="http://schemas.microsoft.com/office/drawing/2014/main" id="{5610FAAA-1303-4E40-BE1B-4284A591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57" y="-80747"/>
              <a:ext cx="6731096" cy="6281558"/>
            </a:xfrm>
            <a:prstGeom prst="rect">
              <a:avLst/>
            </a:prstGeom>
          </p:spPr>
        </p:pic>
        <p:pic>
          <p:nvPicPr>
            <p:cNvPr id="17" name="Picture 16" descr="A picture containing shelf&#10;&#10;Description automatically generated">
              <a:extLst>
                <a:ext uri="{FF2B5EF4-FFF2-40B4-BE49-F238E27FC236}">
                  <a16:creationId xmlns:a16="http://schemas.microsoft.com/office/drawing/2014/main" id="{9C43CBE9-A38C-4078-9FF4-99BE2897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7836" y="-475851"/>
              <a:ext cx="4153170" cy="6349206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871" y="0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56" y="407561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793" y="25309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274" y="377102"/>
              <a:ext cx="1519609" cy="1519609"/>
            </a:xfrm>
            <a:prstGeom prst="rect">
              <a:avLst/>
            </a:prstGeom>
          </p:spPr>
        </p:pic>
        <p:pic>
          <p:nvPicPr>
            <p:cNvPr id="29" name="Picture 28" descr="A table covered in snow&#10;&#10;Description automatically generated with medium confidence">
              <a:extLst>
                <a:ext uri="{FF2B5EF4-FFF2-40B4-BE49-F238E27FC236}">
                  <a16:creationId xmlns:a16="http://schemas.microsoft.com/office/drawing/2014/main" id="{D30B9839-05AE-4C14-8413-E7CDCBA7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233" y="3693613"/>
              <a:ext cx="5132344" cy="3421562"/>
            </a:xfrm>
            <a:prstGeom prst="rect">
              <a:avLst/>
            </a:prstGeom>
          </p:spPr>
        </p:pic>
        <p:pic>
          <p:nvPicPr>
            <p:cNvPr id="33" name="Picture 32" descr="A white figurine of a unicorn&#10;&#10;Description automatically generated with low confidence">
              <a:extLst>
                <a:ext uri="{FF2B5EF4-FFF2-40B4-BE49-F238E27FC236}">
                  <a16:creationId xmlns:a16="http://schemas.microsoft.com/office/drawing/2014/main" id="{76BB27C7-FC16-4B0C-AF99-CBEE2C72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14" y="3584506"/>
              <a:ext cx="4888023" cy="3361531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7397" y="2536775"/>
              <a:ext cx="4880321" cy="4444207"/>
            </a:xfrm>
            <a:prstGeom prst="rect">
              <a:avLst/>
            </a:prstGeom>
          </p:spPr>
        </p:pic>
        <p:pic>
          <p:nvPicPr>
            <p:cNvPr id="41" name="Picture 40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22AFBC05-92AB-4A03-A4DB-8FF3D331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25" y="4461788"/>
              <a:ext cx="1068216" cy="1068216"/>
            </a:xfrm>
            <a:prstGeom prst="rect">
              <a:avLst/>
            </a:prstGeom>
          </p:spPr>
        </p:pic>
        <p:pic>
          <p:nvPicPr>
            <p:cNvPr id="42" name="Picture 41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680A161B-BAB1-4AB4-A2BF-E7C437C5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85" y="4576302"/>
              <a:ext cx="1068216" cy="1068216"/>
            </a:xfrm>
            <a:prstGeom prst="rect">
              <a:avLst/>
            </a:prstGeom>
          </p:spPr>
        </p:pic>
        <p:pic>
          <p:nvPicPr>
            <p:cNvPr id="43" name="Picture 42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001788BB-04BE-4573-8875-5E04E68B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56" y="4649411"/>
              <a:ext cx="1068216" cy="1068216"/>
            </a:xfrm>
            <a:prstGeom prst="rect">
              <a:avLst/>
            </a:prstGeom>
          </p:spPr>
        </p:pic>
        <p:pic>
          <p:nvPicPr>
            <p:cNvPr id="44" name="Picture 43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707EC023-37B0-44DA-AE1D-8A9FDF6E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24" y="4742353"/>
              <a:ext cx="1068216" cy="1068216"/>
            </a:xfrm>
            <a:prstGeom prst="rect">
              <a:avLst/>
            </a:prstGeom>
          </p:spPr>
        </p:pic>
        <p:pic>
          <p:nvPicPr>
            <p:cNvPr id="46" name="Picture 45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4C79135-D598-42A8-895F-5E7E7A91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0" y="2437345"/>
              <a:ext cx="1160137" cy="1160137"/>
            </a:xfrm>
            <a:prstGeom prst="rect">
              <a:avLst/>
            </a:prstGeom>
          </p:spPr>
        </p:pic>
        <p:pic>
          <p:nvPicPr>
            <p:cNvPr id="53" name="Picture 52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26C089F-82A9-4209-90D9-6D2EC8E5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040" y="2405925"/>
              <a:ext cx="1160137" cy="1160137"/>
            </a:xfrm>
            <a:prstGeom prst="rect">
              <a:avLst/>
            </a:prstGeom>
          </p:spPr>
        </p:pic>
        <p:pic>
          <p:nvPicPr>
            <p:cNvPr id="54" name="Picture 53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1CB72AC1-D4BF-40D1-ADB3-8C4EB25E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236" y="2424369"/>
              <a:ext cx="1160137" cy="1160137"/>
            </a:xfrm>
            <a:prstGeom prst="rect">
              <a:avLst/>
            </a:prstGeom>
          </p:spPr>
        </p:pic>
        <p:pic>
          <p:nvPicPr>
            <p:cNvPr id="55" name="Picture 54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68DE33D4-A46F-43D9-BF61-D1A4677C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092" y="2424369"/>
              <a:ext cx="1160137" cy="1160137"/>
            </a:xfrm>
            <a:prstGeom prst="rect">
              <a:avLst/>
            </a:prstGeom>
          </p:spPr>
        </p:pic>
      </p:grpSp>
      <p:pic>
        <p:nvPicPr>
          <p:cNvPr id="22" name="Picture 2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DDF7B3B-0727-4857-8857-582A2944F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9" y="-10333"/>
            <a:ext cx="1519609" cy="1519609"/>
          </a:xfrm>
          <a:prstGeom prst="rect">
            <a:avLst/>
          </a:prstGeom>
        </p:spPr>
      </p:pic>
      <p:pic>
        <p:nvPicPr>
          <p:cNvPr id="24" name="Picture 23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B3B92C67-293A-4B9F-8070-3D690E9B45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5" y="2405926"/>
            <a:ext cx="1160137" cy="1160137"/>
          </a:xfrm>
          <a:prstGeom prst="rect">
            <a:avLst/>
          </a:prstGeom>
        </p:spPr>
      </p:pic>
      <p:pic>
        <p:nvPicPr>
          <p:cNvPr id="26" name="Picture 2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312E85F9-4FDC-4FB0-B50E-84FA81B7BF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1" y="4869466"/>
            <a:ext cx="1068216" cy="10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291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078992" y="969264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7874647" y="9484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487211" y="4148883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/>
          <p:nvPr/>
        </p:nvCxnSpPr>
        <p:spPr>
          <a:xfrm>
            <a:off x="3616036" y="3017520"/>
            <a:ext cx="1080655" cy="11313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/>
          <p:nvPr/>
        </p:nvCxnSpPr>
        <p:spPr>
          <a:xfrm flipH="1">
            <a:off x="6837218" y="2996739"/>
            <a:ext cx="1205346" cy="1152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35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215284" y="-661737"/>
            <a:ext cx="13726821" cy="7594654"/>
            <a:chOff x="-1215284" y="-661737"/>
            <a:chExt cx="13726821" cy="7594654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487" y="4892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796" y="519242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406" y="4892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027" y="500693"/>
              <a:ext cx="1519609" cy="1519609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5284" y="0"/>
              <a:ext cx="4880321" cy="4444207"/>
            </a:xfrm>
            <a:prstGeom prst="rect">
              <a:avLst/>
            </a:prstGeom>
          </p:spPr>
        </p:pic>
      </p:grp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54438D3-E960-4751-BA82-3DFFBF8AF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16" y="566928"/>
            <a:ext cx="5069017" cy="6805785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3125506-E4E2-42EE-9802-CFA681FA1D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17" y="-165019"/>
            <a:ext cx="4188317" cy="6932916"/>
          </a:xfrm>
          <a:prstGeom prst="rect">
            <a:avLst/>
          </a:prstGeom>
        </p:spPr>
      </p:pic>
      <p:pic>
        <p:nvPicPr>
          <p:cNvPr id="10" name="Picture 9" descr="A table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603CE6DF-CE5A-47F5-9D46-C64CC3BE85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43" y="2195070"/>
            <a:ext cx="7198513" cy="5012624"/>
          </a:xfrm>
          <a:prstGeom prst="rect">
            <a:avLst/>
          </a:prstGeom>
        </p:spPr>
      </p:pic>
      <p:pic>
        <p:nvPicPr>
          <p:cNvPr id="14" name="Picture 13" descr="A picture containing text, box, container, seat&#10;&#10;Description automatically generated">
            <a:extLst>
              <a:ext uri="{FF2B5EF4-FFF2-40B4-BE49-F238E27FC236}">
                <a16:creationId xmlns:a16="http://schemas.microsoft.com/office/drawing/2014/main" id="{F8EF6585-335A-483B-B7C2-934FADEB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1" y="3055047"/>
            <a:ext cx="2143125" cy="1286754"/>
          </a:xfrm>
          <a:prstGeom prst="rect">
            <a:avLst/>
          </a:prstGeom>
        </p:spPr>
      </p:pic>
      <p:pic>
        <p:nvPicPr>
          <p:cNvPr id="34" name="Picture 33" descr="A picture containing text, box, container, seat&#10;&#10;Description automatically generated">
            <a:extLst>
              <a:ext uri="{FF2B5EF4-FFF2-40B4-BE49-F238E27FC236}">
                <a16:creationId xmlns:a16="http://schemas.microsoft.com/office/drawing/2014/main" id="{8D932DFC-C4EE-4525-9AE7-CB63CA35F0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01" y="2777473"/>
            <a:ext cx="2018935" cy="1212189"/>
          </a:xfrm>
          <a:prstGeom prst="rect">
            <a:avLst/>
          </a:prstGeom>
        </p:spPr>
      </p:pic>
      <p:pic>
        <p:nvPicPr>
          <p:cNvPr id="24" name="Picture 23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4B55A21B-56B3-4B65-8408-4D228F6F9E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69" y="4003581"/>
            <a:ext cx="1738030" cy="1395602"/>
          </a:xfrm>
          <a:prstGeom prst="rect">
            <a:avLst/>
          </a:prstGeom>
        </p:spPr>
      </p:pic>
      <p:pic>
        <p:nvPicPr>
          <p:cNvPr id="4" name="Picture 3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3269E660-7172-45CB-BE24-31C53CE146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41" y="4179594"/>
            <a:ext cx="1651350" cy="1448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8C76A-03F2-4C33-8623-FE987EC00AE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8650">
            <a:off x="3348712" y="2993643"/>
            <a:ext cx="958435" cy="8614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3519204-F5E5-4BBC-9FB3-5BA58ED7B5D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4" b="22086"/>
          <a:stretch/>
        </p:blipFill>
        <p:spPr>
          <a:xfrm rot="4728650">
            <a:off x="6974268" y="3518957"/>
            <a:ext cx="1022928" cy="55376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E965B8D-680F-43FB-B334-206D58795684}"/>
              </a:ext>
            </a:extLst>
          </p:cNvPr>
          <p:cNvGrpSpPr/>
          <p:nvPr/>
        </p:nvGrpSpPr>
        <p:grpSpPr>
          <a:xfrm>
            <a:off x="4246523" y="5118023"/>
            <a:ext cx="885322" cy="1323439"/>
            <a:chOff x="2019879" y="2826544"/>
            <a:chExt cx="885322" cy="132343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CEBAFDE-C8FD-473A-92EF-1B2823B70212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EBA436-FCC9-462D-B9E1-62DE24B786C5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B9D7E2-4959-48DF-BA8C-3D7454714ED3}"/>
              </a:ext>
            </a:extLst>
          </p:cNvPr>
          <p:cNvGrpSpPr/>
          <p:nvPr/>
        </p:nvGrpSpPr>
        <p:grpSpPr>
          <a:xfrm>
            <a:off x="6646956" y="5442434"/>
            <a:ext cx="885322" cy="1323439"/>
            <a:chOff x="2019879" y="2826544"/>
            <a:chExt cx="885322" cy="132343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F5CB5D4-861D-495E-8312-D5C8021AB92F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DB12B-33D3-4E45-9639-1F13A6583804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D83C6F8-58CC-488B-9622-458CD184B3A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4" b="22086"/>
          <a:stretch/>
        </p:blipFill>
        <p:spPr>
          <a:xfrm rot="4728650">
            <a:off x="7340983" y="3518957"/>
            <a:ext cx="1022928" cy="55376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7B28681-D286-4AD0-AF7C-C84C0A39CEE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4" b="22086"/>
          <a:stretch/>
        </p:blipFill>
        <p:spPr>
          <a:xfrm rot="4728650">
            <a:off x="7672304" y="3518958"/>
            <a:ext cx="1022928" cy="5537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A69592A-EA58-4ADA-9C53-890DA61DA6B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4" b="22086"/>
          <a:stretch/>
        </p:blipFill>
        <p:spPr>
          <a:xfrm rot="4728650">
            <a:off x="8028266" y="3518958"/>
            <a:ext cx="1022928" cy="5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6563 0.170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7565 0.14352 " pathEditMode="relative" rAng="0" ptsTypes="AA">
                                      <p:cBhvr>
                                        <p:cTn id="10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71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7565 0.14352 " pathEditMode="relative" rAng="0" ptsTypes="AA">
                                      <p:cBhvr>
                                        <p:cTn id="12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71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7565 0.14352 " pathEditMode="relative" rAng="0" ptsTypes="AA">
                                      <p:cBhvr>
                                        <p:cTn id="14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71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7565 0.14352 " pathEditMode="relative" rAng="0" ptsTypes="AA">
                                      <p:cBhvr>
                                        <p:cTn id="1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75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266859" y="4148883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8008620" y="41488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589873" y="463851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>
            <a:cxnSpLocks/>
          </p:cNvCxnSpPr>
          <p:nvPr/>
        </p:nvCxnSpPr>
        <p:spPr>
          <a:xfrm flipH="1">
            <a:off x="3149796" y="2425442"/>
            <a:ext cx="1663723" cy="14975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>
            <a:cxnSpLocks/>
          </p:cNvCxnSpPr>
          <p:nvPr/>
        </p:nvCxnSpPr>
        <p:spPr>
          <a:xfrm>
            <a:off x="7188098" y="2484150"/>
            <a:ext cx="1550433" cy="14731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215284" y="-661737"/>
            <a:ext cx="13726821" cy="7594654"/>
            <a:chOff x="-1215284" y="-661737"/>
            <a:chExt cx="13726821" cy="7594654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487" y="4892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796" y="519242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406" y="4892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027" y="500693"/>
              <a:ext cx="1519609" cy="1519609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5284" y="0"/>
              <a:ext cx="4880321" cy="4444207"/>
            </a:xfrm>
            <a:prstGeom prst="rect">
              <a:avLst/>
            </a:prstGeom>
          </p:spPr>
        </p:pic>
      </p:grp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54438D3-E960-4751-BA82-3DFFBF8AF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43" y="535395"/>
            <a:ext cx="5069017" cy="6805785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3125506-E4E2-42EE-9802-CFA681FA1D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17" y="-165019"/>
            <a:ext cx="4188317" cy="6932916"/>
          </a:xfrm>
          <a:prstGeom prst="rect">
            <a:avLst/>
          </a:prstGeom>
        </p:spPr>
      </p:pic>
      <p:pic>
        <p:nvPicPr>
          <p:cNvPr id="10" name="Picture 9" descr="A table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603CE6DF-CE5A-47F5-9D46-C64CC3BE85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43" y="2195070"/>
            <a:ext cx="7198513" cy="501262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9B9D7E2-4959-48DF-BA8C-3D7454714ED3}"/>
              </a:ext>
            </a:extLst>
          </p:cNvPr>
          <p:cNvGrpSpPr/>
          <p:nvPr/>
        </p:nvGrpSpPr>
        <p:grpSpPr>
          <a:xfrm>
            <a:off x="5693168" y="5206311"/>
            <a:ext cx="885322" cy="1323439"/>
            <a:chOff x="2019879" y="2826544"/>
            <a:chExt cx="885322" cy="132343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F5CB5D4-861D-495E-8312-D5C8021AB92F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DB12B-33D3-4E45-9639-1F13A6583804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pic>
        <p:nvPicPr>
          <p:cNvPr id="17" name="Picture 16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529528D5-28BB-416A-B5BB-4FB4320AF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48" y="4168136"/>
            <a:ext cx="2384504" cy="14307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533871-A981-4CBF-99F1-243455DA35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414">
            <a:off x="2881834" y="3828995"/>
            <a:ext cx="829888" cy="5532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9BDFB04-2051-4CDF-96ED-2D12145A54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414">
            <a:off x="3233753" y="3644827"/>
            <a:ext cx="829888" cy="5532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B77A657-0B34-479B-8E0C-E80E1C0DB0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414">
            <a:off x="3596179" y="3479938"/>
            <a:ext cx="829888" cy="5532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4821DC3-9779-4464-89A1-B348901FDD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414">
            <a:off x="8294379" y="4260908"/>
            <a:ext cx="829888" cy="5532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70D448-A315-4DFE-9F1B-C33AA8F601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414">
            <a:off x="3925428" y="3323718"/>
            <a:ext cx="829888" cy="5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7357 0.10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53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17344 0.1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25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17109 0.136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680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0.16823 0.136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5273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078992" y="969264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7874647" y="9484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487211" y="4148883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/>
          <p:nvPr/>
        </p:nvCxnSpPr>
        <p:spPr>
          <a:xfrm>
            <a:off x="3563390" y="2836666"/>
            <a:ext cx="1080655" cy="11313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>
            <a:cxnSpLocks/>
          </p:cNvCxnSpPr>
          <p:nvPr/>
        </p:nvCxnSpPr>
        <p:spPr>
          <a:xfrm flipH="1">
            <a:off x="7128443" y="2793078"/>
            <a:ext cx="1161562" cy="10681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82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086966" y="-736654"/>
            <a:ext cx="13726821" cy="7594654"/>
            <a:chOff x="-1215284" y="-661737"/>
            <a:chExt cx="13726821" cy="7594654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4487" y="4892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796" y="519242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406" y="4892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027" y="500693"/>
              <a:ext cx="1519609" cy="1519609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5284" y="0"/>
              <a:ext cx="4880321" cy="4444207"/>
            </a:xfrm>
            <a:prstGeom prst="rect">
              <a:avLst/>
            </a:prstGeom>
          </p:spPr>
        </p:pic>
      </p:grpSp>
      <p:pic>
        <p:nvPicPr>
          <p:cNvPr id="3" name="Picture 2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D54438D3-E960-4751-BA82-3DFFBF8AF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43" y="535395"/>
            <a:ext cx="5069017" cy="6805785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3125506-E4E2-42EE-9802-CFA681FA1D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28" y="-99247"/>
            <a:ext cx="4188317" cy="6932916"/>
          </a:xfrm>
          <a:prstGeom prst="rect">
            <a:avLst/>
          </a:prstGeom>
        </p:spPr>
      </p:pic>
      <p:pic>
        <p:nvPicPr>
          <p:cNvPr id="10" name="Picture 9" descr="A table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603CE6DF-CE5A-47F5-9D46-C64CC3BE85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32" y="2135791"/>
            <a:ext cx="7198513" cy="501262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9B9D7E2-4959-48DF-BA8C-3D7454714ED3}"/>
              </a:ext>
            </a:extLst>
          </p:cNvPr>
          <p:cNvGrpSpPr/>
          <p:nvPr/>
        </p:nvGrpSpPr>
        <p:grpSpPr>
          <a:xfrm>
            <a:off x="4591817" y="5206311"/>
            <a:ext cx="885322" cy="1323439"/>
            <a:chOff x="2019879" y="2826544"/>
            <a:chExt cx="885322" cy="132343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F5CB5D4-861D-495E-8312-D5C8021AB92F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6BDB12B-33D3-4E45-9639-1F13A6583804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pic>
        <p:nvPicPr>
          <p:cNvPr id="4" name="Picture 3" descr="A picture containing indoor, purple, dark&#10;&#10;Description automatically generated">
            <a:extLst>
              <a:ext uri="{FF2B5EF4-FFF2-40B4-BE49-F238E27FC236}">
                <a16:creationId xmlns:a16="http://schemas.microsoft.com/office/drawing/2014/main" id="{F9EEFB1D-B351-4CDB-945E-561066C8FA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86" y="3466458"/>
            <a:ext cx="1708728" cy="195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E0932-84AC-4C65-A657-580DA07019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87" y="2972278"/>
            <a:ext cx="2696907" cy="2539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08FF77-2629-45C8-98AC-E05488AB51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938">
            <a:off x="2773158" y="3944116"/>
            <a:ext cx="780303" cy="520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20EBBA-64B8-4D24-B4B4-EE4F7D6A4E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938">
            <a:off x="3004492" y="3738273"/>
            <a:ext cx="780303" cy="5202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9B0C12-557C-4B1D-A0DC-CA056A344B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938">
            <a:off x="3260554" y="3529520"/>
            <a:ext cx="780303" cy="5202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D93617E-E175-4D9C-ABA0-CEB82D068C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938">
            <a:off x="8357166" y="4097526"/>
            <a:ext cx="780303" cy="52020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FC0BD19-356E-413B-BADC-02853BCBB93F}"/>
              </a:ext>
            </a:extLst>
          </p:cNvPr>
          <p:cNvGrpSpPr/>
          <p:nvPr/>
        </p:nvGrpSpPr>
        <p:grpSpPr>
          <a:xfrm>
            <a:off x="6896232" y="5311906"/>
            <a:ext cx="945435" cy="1370091"/>
            <a:chOff x="2019879" y="2826544"/>
            <a:chExt cx="885322" cy="131683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906FCB4-E536-49A3-A260-1239F896D578}"/>
                </a:ext>
              </a:extLst>
            </p:cNvPr>
            <p:cNvSpPr/>
            <p:nvPr/>
          </p:nvSpPr>
          <p:spPr>
            <a:xfrm>
              <a:off x="2019879" y="2951678"/>
              <a:ext cx="885322" cy="11916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113D5F-B345-4B24-B65F-FF0A1C65B1DE}"/>
                </a:ext>
              </a:extLst>
            </p:cNvPr>
            <p:cNvSpPr txBox="1"/>
            <p:nvPr/>
          </p:nvSpPr>
          <p:spPr>
            <a:xfrm>
              <a:off x="2019879" y="2826544"/>
              <a:ext cx="885322" cy="127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latin typeface="#9Slide03 Bebas Neue ZSmall" panose="020B0606020202050201" pitchFamily="34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5A0C3C8-8CBD-4A96-9128-A2EA4C2278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938">
            <a:off x="3564681" y="3403522"/>
            <a:ext cx="780303" cy="5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9128 0.05347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11198 0.078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39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12968 0.08704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43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4336 0.09908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11615 0.0537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DC461F61-1DE5-4300-AE78-145A261B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75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8CCF87-E908-4706-966C-BECF232534FD}"/>
              </a:ext>
            </a:extLst>
          </p:cNvPr>
          <p:cNvGrpSpPr/>
          <p:nvPr/>
        </p:nvGrpSpPr>
        <p:grpSpPr>
          <a:xfrm>
            <a:off x="1266859" y="4148883"/>
            <a:ext cx="2889504" cy="2048256"/>
            <a:chOff x="1078992" y="969264"/>
            <a:chExt cx="2889504" cy="20482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EEFCDBA-66E9-41CE-B6E1-5A8406D709A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13572C-EFE9-4060-A50E-06746E9CF67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1A66D-5A9D-4FBA-8C74-892816C43959}"/>
              </a:ext>
            </a:extLst>
          </p:cNvPr>
          <p:cNvGrpSpPr/>
          <p:nvPr/>
        </p:nvGrpSpPr>
        <p:grpSpPr>
          <a:xfrm>
            <a:off x="8008620" y="4148883"/>
            <a:ext cx="2889504" cy="2048256"/>
            <a:chOff x="1078992" y="969264"/>
            <a:chExt cx="2889504" cy="20482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1DC7EA-C4D0-431F-B320-2DD87C357EC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4BBDC-6B33-47EA-8964-43F1BD33BF1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FFF0BA-21A5-4ABE-A351-DD6F7FD91874}"/>
              </a:ext>
            </a:extLst>
          </p:cNvPr>
          <p:cNvGrpSpPr/>
          <p:nvPr/>
        </p:nvGrpSpPr>
        <p:grpSpPr>
          <a:xfrm>
            <a:off x="4589873" y="463851"/>
            <a:ext cx="2889504" cy="2048256"/>
            <a:chOff x="1078992" y="969264"/>
            <a:chExt cx="2889504" cy="20482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AF65C3-1CDF-4AB7-A246-B8CFFEF35CB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187A5C-3EA1-457E-913A-4682C96F5CF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07E914-54EB-4745-8607-7B1DB0A33A3D}"/>
              </a:ext>
            </a:extLst>
          </p:cNvPr>
          <p:cNvCxnSpPr>
            <a:cxnSpLocks/>
          </p:cNvCxnSpPr>
          <p:nvPr/>
        </p:nvCxnSpPr>
        <p:spPr>
          <a:xfrm flipH="1">
            <a:off x="3149796" y="2425442"/>
            <a:ext cx="1663723" cy="14975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D152C0-D590-4743-AAE5-95E6AFD3ADCE}"/>
              </a:ext>
            </a:extLst>
          </p:cNvPr>
          <p:cNvCxnSpPr>
            <a:cxnSpLocks/>
          </p:cNvCxnSpPr>
          <p:nvPr/>
        </p:nvCxnSpPr>
        <p:spPr>
          <a:xfrm>
            <a:off x="7188098" y="2484150"/>
            <a:ext cx="1550433" cy="14731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1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CE0E03-28E1-4DEC-A0C8-A265AEB77FF7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68DC6A-37DF-421B-AC80-AD713831799B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429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7734E9-9868-4E3E-A551-A963CA8CF23F}"/>
              </a:ext>
            </a:extLst>
          </p:cNvPr>
          <p:cNvGrpSpPr/>
          <p:nvPr/>
        </p:nvGrpSpPr>
        <p:grpSpPr>
          <a:xfrm>
            <a:off x="302884" y="3984800"/>
            <a:ext cx="1571358" cy="927781"/>
            <a:chOff x="1078992" y="969264"/>
            <a:chExt cx="2889504" cy="20482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7770FF2-45C2-4551-AC98-882CA3907C36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A0D360-8789-481A-9675-CF64B49815A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5A6893-A1B6-42B0-B1A2-079ECAFAF008}"/>
              </a:ext>
            </a:extLst>
          </p:cNvPr>
          <p:cNvGrpSpPr/>
          <p:nvPr/>
        </p:nvGrpSpPr>
        <p:grpSpPr>
          <a:xfrm>
            <a:off x="3998469" y="3975387"/>
            <a:ext cx="1571358" cy="927781"/>
            <a:chOff x="1078992" y="969264"/>
            <a:chExt cx="2889504" cy="204825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14E18A9-F1EE-49DF-8C15-EF04240AED53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EADE64-665F-4F29-A63C-85F5D94D52D7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06B867-929E-4DD8-8CD4-E39C3C8315EA}"/>
              </a:ext>
            </a:extLst>
          </p:cNvPr>
          <p:cNvGrpSpPr/>
          <p:nvPr/>
        </p:nvGrpSpPr>
        <p:grpSpPr>
          <a:xfrm>
            <a:off x="2156328" y="5425046"/>
            <a:ext cx="1571358" cy="927781"/>
            <a:chOff x="1078992" y="969264"/>
            <a:chExt cx="2889504" cy="20482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E0252DD-667A-485F-BF38-0A5FA48F1220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DCA82E-FE16-45B4-88C6-6BCCBF56BD67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84AD5E-1D35-4194-9B68-36F1B8C597F7}"/>
              </a:ext>
            </a:extLst>
          </p:cNvPr>
          <p:cNvCxnSpPr/>
          <p:nvPr/>
        </p:nvCxnSpPr>
        <p:spPr>
          <a:xfrm>
            <a:off x="1682569" y="4912581"/>
            <a:ext cx="587677" cy="512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736FE2B-EEC2-4F89-9BDA-595F7EBE7274}"/>
              </a:ext>
            </a:extLst>
          </p:cNvPr>
          <p:cNvCxnSpPr/>
          <p:nvPr/>
        </p:nvCxnSpPr>
        <p:spPr>
          <a:xfrm flipH="1">
            <a:off x="3434299" y="4903168"/>
            <a:ext cx="655486" cy="5218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3AE81F-EBCE-418E-887F-EF3BB35BDB4F}"/>
              </a:ext>
            </a:extLst>
          </p:cNvPr>
          <p:cNvGrpSpPr/>
          <p:nvPr/>
        </p:nvGrpSpPr>
        <p:grpSpPr>
          <a:xfrm>
            <a:off x="6617353" y="3984800"/>
            <a:ext cx="1571358" cy="927781"/>
            <a:chOff x="1078992" y="969264"/>
            <a:chExt cx="2889504" cy="2048256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253DFB7-2CF9-4291-99B0-F2C6FC667317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183FE4C-246D-4D5A-9583-C06655AF1E34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495C6D1-D90C-4C0D-88BD-E4156FD25930}"/>
              </a:ext>
            </a:extLst>
          </p:cNvPr>
          <p:cNvGrpSpPr/>
          <p:nvPr/>
        </p:nvGrpSpPr>
        <p:grpSpPr>
          <a:xfrm>
            <a:off x="10312938" y="3975387"/>
            <a:ext cx="1571358" cy="927781"/>
            <a:chOff x="1078992" y="969264"/>
            <a:chExt cx="2889504" cy="2048256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FAB4F90-1F2F-460A-8A2F-98468729B2BB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17451018-90A1-4BB9-912F-17C5A2C9A926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AA8735A-93C4-44CA-B624-C766614B1BD2}"/>
              </a:ext>
            </a:extLst>
          </p:cNvPr>
          <p:cNvGrpSpPr/>
          <p:nvPr/>
        </p:nvGrpSpPr>
        <p:grpSpPr>
          <a:xfrm>
            <a:off x="8470797" y="5425046"/>
            <a:ext cx="1571358" cy="927781"/>
            <a:chOff x="1078992" y="969264"/>
            <a:chExt cx="2889504" cy="2048256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89C4107-B216-4883-A3E1-1873E483A31D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5F4E33C-32A0-421A-A5F2-064441D0DEF8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B5ECD1D-DDE8-4FC5-816F-F186451C634E}"/>
              </a:ext>
            </a:extLst>
          </p:cNvPr>
          <p:cNvCxnSpPr/>
          <p:nvPr/>
        </p:nvCxnSpPr>
        <p:spPr>
          <a:xfrm>
            <a:off x="7997038" y="4912581"/>
            <a:ext cx="587677" cy="512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FED653B-10DA-40DE-915B-F3F089E9B691}"/>
              </a:ext>
            </a:extLst>
          </p:cNvPr>
          <p:cNvCxnSpPr/>
          <p:nvPr/>
        </p:nvCxnSpPr>
        <p:spPr>
          <a:xfrm flipH="1">
            <a:off x="9748768" y="4903168"/>
            <a:ext cx="655486" cy="5218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B9708BF-93EA-4C12-821F-8BB7493609FE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3429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681290-ACBE-4523-A343-1E0F131D7043}"/>
              </a:ext>
            </a:extLst>
          </p:cNvPr>
          <p:cNvGrpSpPr/>
          <p:nvPr/>
        </p:nvGrpSpPr>
        <p:grpSpPr>
          <a:xfrm>
            <a:off x="302884" y="514586"/>
            <a:ext cx="1571358" cy="927781"/>
            <a:chOff x="1078992" y="969264"/>
            <a:chExt cx="2889504" cy="204825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B802768-D5A8-4A79-9B37-3C7618201802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575E80A-30BC-45C0-99E8-A7509D5E2A93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0834F4-5772-4997-9A2B-076E6874D24E}"/>
              </a:ext>
            </a:extLst>
          </p:cNvPr>
          <p:cNvGrpSpPr/>
          <p:nvPr/>
        </p:nvGrpSpPr>
        <p:grpSpPr>
          <a:xfrm>
            <a:off x="3998469" y="505173"/>
            <a:ext cx="1571358" cy="927781"/>
            <a:chOff x="1078992" y="969264"/>
            <a:chExt cx="2889504" cy="204825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61C263B-B10D-4D29-AF00-4A2AD28982FA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5DF959C-4D56-4D8C-86A1-C416EBF85450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AC07A3E-8228-4137-AE1E-D4CA5093E5B0}"/>
              </a:ext>
            </a:extLst>
          </p:cNvPr>
          <p:cNvGrpSpPr/>
          <p:nvPr/>
        </p:nvGrpSpPr>
        <p:grpSpPr>
          <a:xfrm>
            <a:off x="2156328" y="1954832"/>
            <a:ext cx="1571358" cy="927781"/>
            <a:chOff x="1078992" y="969264"/>
            <a:chExt cx="2889504" cy="2048256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7C4B4A3-EFE8-4C01-9B1B-C51BD4E216BF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AB92A0F-68EB-445A-8BFE-90B5FF291F19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1448674-DDFE-4CCE-A375-CC40FE3BB4D5}"/>
              </a:ext>
            </a:extLst>
          </p:cNvPr>
          <p:cNvCxnSpPr/>
          <p:nvPr/>
        </p:nvCxnSpPr>
        <p:spPr>
          <a:xfrm>
            <a:off x="1682569" y="1442367"/>
            <a:ext cx="587677" cy="512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6B9233C-DEF9-4531-A533-DD291AAA1D4B}"/>
              </a:ext>
            </a:extLst>
          </p:cNvPr>
          <p:cNvCxnSpPr/>
          <p:nvPr/>
        </p:nvCxnSpPr>
        <p:spPr>
          <a:xfrm flipH="1">
            <a:off x="3434299" y="1432954"/>
            <a:ext cx="655486" cy="5218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9FBCFBB-EFA3-4114-8A38-EDA863B2C772}"/>
              </a:ext>
            </a:extLst>
          </p:cNvPr>
          <p:cNvGrpSpPr/>
          <p:nvPr/>
        </p:nvGrpSpPr>
        <p:grpSpPr>
          <a:xfrm>
            <a:off x="6617353" y="514586"/>
            <a:ext cx="1571358" cy="927781"/>
            <a:chOff x="1078992" y="969264"/>
            <a:chExt cx="2889504" cy="2048256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B99DFC8-25FA-43EA-9A79-399C9300CAF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8CEDFF0-324F-4347-96AA-2812C1FD3FCA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99358D4-38EF-42C8-B3E3-956E5C995953}"/>
              </a:ext>
            </a:extLst>
          </p:cNvPr>
          <p:cNvGrpSpPr/>
          <p:nvPr/>
        </p:nvGrpSpPr>
        <p:grpSpPr>
          <a:xfrm>
            <a:off x="10312938" y="505173"/>
            <a:ext cx="1571358" cy="927781"/>
            <a:chOff x="1078992" y="969264"/>
            <a:chExt cx="2889504" cy="204825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62D0DED-CA38-4E44-BF8D-8F63D69E37E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0F14530-0F47-4361-B651-8A6D9DC1F54E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92DF001-100B-4E56-9BFF-09E428846CDC}"/>
              </a:ext>
            </a:extLst>
          </p:cNvPr>
          <p:cNvGrpSpPr/>
          <p:nvPr/>
        </p:nvGrpSpPr>
        <p:grpSpPr>
          <a:xfrm>
            <a:off x="8470797" y="1954832"/>
            <a:ext cx="1571358" cy="927781"/>
            <a:chOff x="1078992" y="969264"/>
            <a:chExt cx="2889504" cy="2048256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03200B2-60E6-414A-98B3-5543A998ED1C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008D92D-54BD-4F89-B273-01D0A73EAB37}"/>
                </a:ext>
              </a:extLst>
            </p:cNvPr>
            <p:cNvSpPr txBox="1"/>
            <p:nvPr/>
          </p:nvSpPr>
          <p:spPr>
            <a:xfrm>
              <a:off x="2212017" y="969264"/>
              <a:ext cx="914400" cy="183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C364BF0-E1A3-43F1-B300-80242F88E3E4}"/>
              </a:ext>
            </a:extLst>
          </p:cNvPr>
          <p:cNvCxnSpPr/>
          <p:nvPr/>
        </p:nvCxnSpPr>
        <p:spPr>
          <a:xfrm>
            <a:off x="7997038" y="1442367"/>
            <a:ext cx="587677" cy="5124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05BDCFB-9AB6-42B7-BFDB-B2F7A6777194}"/>
              </a:ext>
            </a:extLst>
          </p:cNvPr>
          <p:cNvCxnSpPr/>
          <p:nvPr/>
        </p:nvCxnSpPr>
        <p:spPr>
          <a:xfrm flipH="1">
            <a:off x="9748768" y="1432954"/>
            <a:ext cx="655486" cy="5218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79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6FC016-6CBE-446E-BBA3-F2F4C19F7F34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7482F0-757C-4E3B-BC75-E5CBB94064A9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0" cy="3429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3BBBEF-1FE3-47F6-9FB1-9F58102BDADE}"/>
              </a:ext>
            </a:extLst>
          </p:cNvPr>
          <p:cNvGrpSpPr/>
          <p:nvPr/>
        </p:nvGrpSpPr>
        <p:grpSpPr>
          <a:xfrm>
            <a:off x="823770" y="5333517"/>
            <a:ext cx="1397596" cy="847807"/>
            <a:chOff x="1078992" y="814308"/>
            <a:chExt cx="2889504" cy="220321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35F209-6A48-4B7D-9778-81291027C642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96F912-0935-467E-91E1-E1B266A2F2CC}"/>
                </a:ext>
              </a:extLst>
            </p:cNvPr>
            <p:cNvSpPr txBox="1"/>
            <p:nvPr/>
          </p:nvSpPr>
          <p:spPr>
            <a:xfrm>
              <a:off x="2024505" y="814308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134A56-0DBD-4195-9E4B-84788FE67E87}"/>
              </a:ext>
            </a:extLst>
          </p:cNvPr>
          <p:cNvGrpSpPr/>
          <p:nvPr/>
        </p:nvGrpSpPr>
        <p:grpSpPr>
          <a:xfrm>
            <a:off x="4084627" y="5333517"/>
            <a:ext cx="1397596" cy="847807"/>
            <a:chOff x="1078992" y="814308"/>
            <a:chExt cx="2889504" cy="220321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836D61-AD3A-4F96-8181-37C65F97502B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FA8D6F-8AE0-40E0-B825-43ABD398EBCA}"/>
                </a:ext>
              </a:extLst>
            </p:cNvPr>
            <p:cNvSpPr txBox="1"/>
            <p:nvPr/>
          </p:nvSpPr>
          <p:spPr>
            <a:xfrm>
              <a:off x="2066543" y="814308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209E3F-AEA2-4E0F-BD76-81DBCE701DB8}"/>
              </a:ext>
            </a:extLst>
          </p:cNvPr>
          <p:cNvGrpSpPr/>
          <p:nvPr/>
        </p:nvGrpSpPr>
        <p:grpSpPr>
          <a:xfrm>
            <a:off x="2431046" y="3904371"/>
            <a:ext cx="1397596" cy="858935"/>
            <a:chOff x="1078992" y="785389"/>
            <a:chExt cx="2889504" cy="223213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F1AAE88-B604-477A-B704-96AA295515C1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D9BCBF-14DD-4508-B69B-ADAE67FAF122}"/>
                </a:ext>
              </a:extLst>
            </p:cNvPr>
            <p:cNvSpPr txBox="1"/>
            <p:nvPr/>
          </p:nvSpPr>
          <p:spPr>
            <a:xfrm>
              <a:off x="2058987" y="785389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11A167-8D6B-4350-9000-DB11611618BE}"/>
              </a:ext>
            </a:extLst>
          </p:cNvPr>
          <p:cNvCxnSpPr>
            <a:cxnSpLocks/>
          </p:cNvCxnSpPr>
          <p:nvPr/>
        </p:nvCxnSpPr>
        <p:spPr>
          <a:xfrm flipH="1">
            <a:off x="1734510" y="4729957"/>
            <a:ext cx="804710" cy="5762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19D711-75F8-4917-B970-F093AFF30D20}"/>
              </a:ext>
            </a:extLst>
          </p:cNvPr>
          <p:cNvCxnSpPr>
            <a:cxnSpLocks/>
          </p:cNvCxnSpPr>
          <p:nvPr/>
        </p:nvCxnSpPr>
        <p:spPr>
          <a:xfrm>
            <a:off x="3687757" y="4752548"/>
            <a:ext cx="749914" cy="566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AAD8C1-5DC6-46DB-80B8-FC50DC202203}"/>
              </a:ext>
            </a:extLst>
          </p:cNvPr>
          <p:cNvGrpSpPr/>
          <p:nvPr/>
        </p:nvGrpSpPr>
        <p:grpSpPr>
          <a:xfrm>
            <a:off x="6883705" y="5308987"/>
            <a:ext cx="1397596" cy="830997"/>
            <a:chOff x="1078992" y="861833"/>
            <a:chExt cx="2889504" cy="21595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A57626A-66B0-4429-9399-D3693C892E59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E083327-4F44-4F45-9878-D5F12E1D082E}"/>
                </a:ext>
              </a:extLst>
            </p:cNvPr>
            <p:cNvSpPr txBox="1"/>
            <p:nvPr/>
          </p:nvSpPr>
          <p:spPr>
            <a:xfrm>
              <a:off x="2056131" y="861833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D30425-1C0F-4F17-8AFC-651C84CA101C}"/>
              </a:ext>
            </a:extLst>
          </p:cNvPr>
          <p:cNvGrpSpPr/>
          <p:nvPr/>
        </p:nvGrpSpPr>
        <p:grpSpPr>
          <a:xfrm>
            <a:off x="10144562" y="5308986"/>
            <a:ext cx="1397596" cy="830997"/>
            <a:chOff x="1078992" y="861830"/>
            <a:chExt cx="2889504" cy="215952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5E92997-5426-439E-8089-CD8AA90DC8FA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092922-EE5F-4798-870F-F39BE1EB604B}"/>
                </a:ext>
              </a:extLst>
            </p:cNvPr>
            <p:cNvSpPr txBox="1"/>
            <p:nvPr/>
          </p:nvSpPr>
          <p:spPr>
            <a:xfrm>
              <a:off x="2066543" y="861830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C2D6DA-1D56-45FE-8156-EFD452B2A8F8}"/>
              </a:ext>
            </a:extLst>
          </p:cNvPr>
          <p:cNvGrpSpPr/>
          <p:nvPr/>
        </p:nvGrpSpPr>
        <p:grpSpPr>
          <a:xfrm>
            <a:off x="8490981" y="3910899"/>
            <a:ext cx="1397596" cy="830997"/>
            <a:chOff x="1078992" y="913625"/>
            <a:chExt cx="2889504" cy="21595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8926BDA-2634-4E93-8CA8-79F5FBC8E32B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1DE7BE5-2496-41D1-924B-7D8D79C656FB}"/>
                </a:ext>
              </a:extLst>
            </p:cNvPr>
            <p:cNvSpPr txBox="1"/>
            <p:nvPr/>
          </p:nvSpPr>
          <p:spPr>
            <a:xfrm>
              <a:off x="2066543" y="913625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ADB26FD-D991-4F09-8A9B-4D23EDE2DDB6}"/>
              </a:ext>
            </a:extLst>
          </p:cNvPr>
          <p:cNvCxnSpPr>
            <a:cxnSpLocks/>
          </p:cNvCxnSpPr>
          <p:nvPr/>
        </p:nvCxnSpPr>
        <p:spPr>
          <a:xfrm flipH="1">
            <a:off x="7794445" y="4687139"/>
            <a:ext cx="804710" cy="5762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D1F31C6-35B8-4194-A8E6-FBCA54F232D7}"/>
              </a:ext>
            </a:extLst>
          </p:cNvPr>
          <p:cNvCxnSpPr>
            <a:cxnSpLocks/>
          </p:cNvCxnSpPr>
          <p:nvPr/>
        </p:nvCxnSpPr>
        <p:spPr>
          <a:xfrm>
            <a:off x="9747692" y="4709730"/>
            <a:ext cx="749914" cy="566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1A838C-3D47-4722-A1E8-4AC00D66361C}"/>
              </a:ext>
            </a:extLst>
          </p:cNvPr>
          <p:cNvGrpSpPr/>
          <p:nvPr/>
        </p:nvGrpSpPr>
        <p:grpSpPr>
          <a:xfrm>
            <a:off x="876743" y="1823156"/>
            <a:ext cx="1397596" cy="847807"/>
            <a:chOff x="1078992" y="814308"/>
            <a:chExt cx="2889504" cy="220321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BEFF56F-5B93-46F2-8C18-3D03CFC961B3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C2B5B85-E433-429B-B66E-44478B09F6EE}"/>
                </a:ext>
              </a:extLst>
            </p:cNvPr>
            <p:cNvSpPr txBox="1"/>
            <p:nvPr/>
          </p:nvSpPr>
          <p:spPr>
            <a:xfrm>
              <a:off x="2024505" y="814308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D7CBA9E-169F-4F5B-97F3-BD4AC1AD5F55}"/>
              </a:ext>
            </a:extLst>
          </p:cNvPr>
          <p:cNvGrpSpPr/>
          <p:nvPr/>
        </p:nvGrpSpPr>
        <p:grpSpPr>
          <a:xfrm>
            <a:off x="4137600" y="1823156"/>
            <a:ext cx="1397596" cy="847807"/>
            <a:chOff x="1078992" y="814308"/>
            <a:chExt cx="2889504" cy="220321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17D1823-69DD-4C96-82C4-E5B0A0E91976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ECC9EFC-5DA9-424F-AF87-BBB123EAC2D1}"/>
                </a:ext>
              </a:extLst>
            </p:cNvPr>
            <p:cNvSpPr txBox="1"/>
            <p:nvPr/>
          </p:nvSpPr>
          <p:spPr>
            <a:xfrm>
              <a:off x="2066543" y="814308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A2E2DCE-E6FA-46C1-B161-FF9CC0CE6649}"/>
              </a:ext>
            </a:extLst>
          </p:cNvPr>
          <p:cNvGrpSpPr/>
          <p:nvPr/>
        </p:nvGrpSpPr>
        <p:grpSpPr>
          <a:xfrm>
            <a:off x="2484019" y="394010"/>
            <a:ext cx="1397596" cy="858935"/>
            <a:chOff x="1078992" y="785389"/>
            <a:chExt cx="2889504" cy="223213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9C1B6C9-0AF0-4B04-BE69-47180989D768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DDD2633-F4A7-48DA-955C-DD417857DD88}"/>
                </a:ext>
              </a:extLst>
            </p:cNvPr>
            <p:cNvSpPr txBox="1"/>
            <p:nvPr/>
          </p:nvSpPr>
          <p:spPr>
            <a:xfrm>
              <a:off x="2058987" y="785389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F79A01E-6CEE-4F2A-8049-257FB1F70BC5}"/>
              </a:ext>
            </a:extLst>
          </p:cNvPr>
          <p:cNvCxnSpPr>
            <a:cxnSpLocks/>
          </p:cNvCxnSpPr>
          <p:nvPr/>
        </p:nvCxnSpPr>
        <p:spPr>
          <a:xfrm flipH="1">
            <a:off x="1787483" y="1219596"/>
            <a:ext cx="804710" cy="5762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9357A14-1D11-486C-BEF3-70AC30C4B9B5}"/>
              </a:ext>
            </a:extLst>
          </p:cNvPr>
          <p:cNvCxnSpPr>
            <a:cxnSpLocks/>
          </p:cNvCxnSpPr>
          <p:nvPr/>
        </p:nvCxnSpPr>
        <p:spPr>
          <a:xfrm>
            <a:off x="3740730" y="1242187"/>
            <a:ext cx="749914" cy="566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842BD0-201C-420D-B80C-93931C6BCD88}"/>
              </a:ext>
            </a:extLst>
          </p:cNvPr>
          <p:cNvGrpSpPr/>
          <p:nvPr/>
        </p:nvGrpSpPr>
        <p:grpSpPr>
          <a:xfrm>
            <a:off x="6936678" y="1798626"/>
            <a:ext cx="1397596" cy="830997"/>
            <a:chOff x="1078992" y="861833"/>
            <a:chExt cx="2889504" cy="215952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C33D24F-8CB5-4A4F-84B4-61EF3345F04D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12C01E6-B249-415C-BFA1-E9F02E57C015}"/>
                </a:ext>
              </a:extLst>
            </p:cNvPr>
            <p:cNvSpPr txBox="1"/>
            <p:nvPr/>
          </p:nvSpPr>
          <p:spPr>
            <a:xfrm>
              <a:off x="2056131" y="861833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3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1DDA28A-8F6F-4D01-B5FD-57F8250AD2D5}"/>
              </a:ext>
            </a:extLst>
          </p:cNvPr>
          <p:cNvGrpSpPr/>
          <p:nvPr/>
        </p:nvGrpSpPr>
        <p:grpSpPr>
          <a:xfrm>
            <a:off x="10197535" y="1798625"/>
            <a:ext cx="1397596" cy="830997"/>
            <a:chOff x="1078992" y="861830"/>
            <a:chExt cx="2889504" cy="215952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EE9EA1F-6E91-49DA-9972-AF3F16313672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CF011B9-59A4-4AB2-B54A-153643949295}"/>
                </a:ext>
              </a:extLst>
            </p:cNvPr>
            <p:cNvSpPr txBox="1"/>
            <p:nvPr/>
          </p:nvSpPr>
          <p:spPr>
            <a:xfrm>
              <a:off x="2066543" y="861830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97070CB-7B6E-4218-836E-EE124B9043B7}"/>
              </a:ext>
            </a:extLst>
          </p:cNvPr>
          <p:cNvGrpSpPr/>
          <p:nvPr/>
        </p:nvGrpSpPr>
        <p:grpSpPr>
          <a:xfrm>
            <a:off x="8543954" y="400538"/>
            <a:ext cx="1397596" cy="830997"/>
            <a:chOff x="1078992" y="913625"/>
            <a:chExt cx="2889504" cy="2159528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79FB7CC-0CE6-4541-9BBC-3E96BC27D8F3}"/>
                </a:ext>
              </a:extLst>
            </p:cNvPr>
            <p:cNvSpPr/>
            <p:nvPr/>
          </p:nvSpPr>
          <p:spPr>
            <a:xfrm>
              <a:off x="1078992" y="969264"/>
              <a:ext cx="2889504" cy="2048256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2A222C8-C02D-430A-A4A1-412027C7A812}"/>
                </a:ext>
              </a:extLst>
            </p:cNvPr>
            <p:cNvSpPr txBox="1"/>
            <p:nvPr/>
          </p:nvSpPr>
          <p:spPr>
            <a:xfrm>
              <a:off x="2066543" y="913625"/>
              <a:ext cx="914400" cy="215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#9Slide03 Bebas Neue ZSmall" panose="020B0606020202050201" pitchFamily="34" charset="0"/>
                </a:rPr>
                <a:t>5</a:t>
              </a:r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6A9F903-ADCA-44EA-AE82-A83F6AA5F8E7}"/>
              </a:ext>
            </a:extLst>
          </p:cNvPr>
          <p:cNvCxnSpPr>
            <a:cxnSpLocks/>
          </p:cNvCxnSpPr>
          <p:nvPr/>
        </p:nvCxnSpPr>
        <p:spPr>
          <a:xfrm flipH="1">
            <a:off x="7847418" y="1176778"/>
            <a:ext cx="804710" cy="5762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21F72C-A695-43D6-A5F2-579E6D477226}"/>
              </a:ext>
            </a:extLst>
          </p:cNvPr>
          <p:cNvCxnSpPr>
            <a:cxnSpLocks/>
          </p:cNvCxnSpPr>
          <p:nvPr/>
        </p:nvCxnSpPr>
        <p:spPr>
          <a:xfrm>
            <a:off x="9800665" y="1199369"/>
            <a:ext cx="749914" cy="5668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0320BC-2195-46C5-B5A4-547EDE5592CA}"/>
              </a:ext>
            </a:extLst>
          </p:cNvPr>
          <p:cNvCxnSpPr>
            <a:cxnSpLocks/>
          </p:cNvCxnSpPr>
          <p:nvPr/>
        </p:nvCxnSpPr>
        <p:spPr>
          <a:xfrm>
            <a:off x="6096000" y="-43644"/>
            <a:ext cx="0" cy="3429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079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D10B1-B16A-42DA-95FA-3D8C3820AE40}"/>
              </a:ext>
            </a:extLst>
          </p:cNvPr>
          <p:cNvSpPr txBox="1"/>
          <p:nvPr/>
        </p:nvSpPr>
        <p:spPr>
          <a:xfrm>
            <a:off x="2739154" y="2542400"/>
            <a:ext cx="6713693" cy="8104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8000">
                <a:solidFill>
                  <a:srgbClr val="FF0000"/>
                </a:solidFill>
                <a:latin typeface="#9Slide05 Authentica Regular" pitchFamily="2" charset="0"/>
              </a:rPr>
              <a:t>TRÒ CHƠI</a:t>
            </a:r>
            <a:r>
              <a:rPr lang="en-US" sz="8000" smtClean="0">
                <a:solidFill>
                  <a:srgbClr val="FF0000"/>
                </a:solidFill>
                <a:latin typeface="#9Slide05 Authentica Regular" pitchFamily="2" charset="0"/>
              </a:rPr>
              <a:t>: BÉ </a:t>
            </a:r>
            <a:r>
              <a:rPr lang="en-US" sz="8000">
                <a:solidFill>
                  <a:srgbClr val="FF0000"/>
                </a:solidFill>
                <a:latin typeface="#9Slide05 Authentica Regular" pitchFamily="2" charset="0"/>
              </a:rPr>
              <a:t>TÀI GIỎI</a:t>
            </a:r>
          </a:p>
        </p:txBody>
      </p:sp>
    </p:spTree>
    <p:extLst>
      <p:ext uri="{BB962C8B-B14F-4D97-AF65-F5344CB8AC3E}">
        <p14:creationId xmlns:p14="http://schemas.microsoft.com/office/powerpoint/2010/main" val="6518533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4093A79-EBA5-4BC7-8EEC-FCBDCFEB1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Picture 8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5560D67E-E6A3-4A30-9538-5D2DAA840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9348"/>
            <a:ext cx="2885181" cy="2885181"/>
          </a:xfrm>
          <a:prstGeom prst="rect">
            <a:avLst/>
          </a:prstGeom>
        </p:spPr>
      </p:pic>
      <p:pic>
        <p:nvPicPr>
          <p:cNvPr id="16" name="Picture 1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FD375779-0B7F-4B9B-9FBF-D534F80FD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2419348"/>
            <a:ext cx="2885181" cy="2885181"/>
          </a:xfrm>
          <a:prstGeom prst="rect">
            <a:avLst/>
          </a:prstGeom>
        </p:spPr>
      </p:pic>
      <p:pic>
        <p:nvPicPr>
          <p:cNvPr id="18" name="Picture 17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019E731A-A3BD-44BF-B64F-AED18F6BC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82" y="2419348"/>
            <a:ext cx="2885181" cy="2885181"/>
          </a:xfrm>
          <a:prstGeom prst="rect">
            <a:avLst/>
          </a:prstGeom>
        </p:spPr>
      </p:pic>
      <p:pic>
        <p:nvPicPr>
          <p:cNvPr id="19" name="Picture 18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D4FAE5E2-8350-4AD2-BEC3-9E2DFBBC1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32" y="2419348"/>
            <a:ext cx="2885181" cy="2885181"/>
          </a:xfrm>
          <a:prstGeom prst="rect">
            <a:avLst/>
          </a:prstGeom>
        </p:spPr>
      </p:pic>
      <p:pic>
        <p:nvPicPr>
          <p:cNvPr id="20" name="Picture 19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1A7B2736-9A53-4A29-BBB4-50403C669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64" y="2419348"/>
            <a:ext cx="2885181" cy="288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87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A0A9560-BE7B-454C-98D3-1959FA67F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9334693-9CE8-4DCC-966B-52FA911B913F}"/>
              </a:ext>
            </a:extLst>
          </p:cNvPr>
          <p:cNvSpPr/>
          <p:nvPr/>
        </p:nvSpPr>
        <p:spPr>
          <a:xfrm>
            <a:off x="8424672" y="415231"/>
            <a:ext cx="2944368" cy="1554480"/>
          </a:xfrm>
          <a:prstGeom prst="ellipse">
            <a:avLst/>
          </a:prstGeom>
          <a:solidFill>
            <a:srgbClr val="92D050">
              <a:alpha val="6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2EE686-6F25-4A14-B544-C86D617778EE}"/>
              </a:ext>
            </a:extLst>
          </p:cNvPr>
          <p:cNvSpPr/>
          <p:nvPr/>
        </p:nvSpPr>
        <p:spPr>
          <a:xfrm>
            <a:off x="822961" y="415231"/>
            <a:ext cx="2944368" cy="1554480"/>
          </a:xfrm>
          <a:prstGeom prst="ellipse">
            <a:avLst/>
          </a:prstGeom>
          <a:solidFill>
            <a:srgbClr val="92D050">
              <a:alpha val="6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33EFF1-5D84-4303-887E-D06AFD7D0802}"/>
              </a:ext>
            </a:extLst>
          </p:cNvPr>
          <p:cNvSpPr/>
          <p:nvPr/>
        </p:nvSpPr>
        <p:spPr>
          <a:xfrm>
            <a:off x="4351723" y="2275949"/>
            <a:ext cx="3666041" cy="1709898"/>
          </a:xfrm>
          <a:prstGeom prst="ellipse">
            <a:avLst/>
          </a:prstGeom>
          <a:solidFill>
            <a:srgbClr val="92D050">
              <a:alpha val="6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398B18-27F6-403B-9A41-A2AC540D21F6}"/>
              </a:ext>
            </a:extLst>
          </p:cNvPr>
          <p:cNvCxnSpPr/>
          <p:nvPr/>
        </p:nvCxnSpPr>
        <p:spPr>
          <a:xfrm>
            <a:off x="-1" y="4194517"/>
            <a:ext cx="121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391C9AE-740F-4680-A069-5D94F6A10248}"/>
              </a:ext>
            </a:extLst>
          </p:cNvPr>
          <p:cNvSpPr/>
          <p:nvPr/>
        </p:nvSpPr>
        <p:spPr>
          <a:xfrm>
            <a:off x="1315447" y="4635012"/>
            <a:ext cx="3488553" cy="1779329"/>
          </a:xfrm>
          <a:prstGeom prst="ellipse">
            <a:avLst/>
          </a:prstGeom>
          <a:solidFill>
            <a:srgbClr val="92D050">
              <a:alpha val="6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DBDE79-9E39-46D6-AEEB-03DBE3E55FDB}"/>
              </a:ext>
            </a:extLst>
          </p:cNvPr>
          <p:cNvCxnSpPr>
            <a:endCxn id="9" idx="2"/>
          </p:cNvCxnSpPr>
          <p:nvPr/>
        </p:nvCxnSpPr>
        <p:spPr>
          <a:xfrm>
            <a:off x="6096000" y="4194517"/>
            <a:ext cx="1" cy="26634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55CBDAC-5423-4290-9426-8AF167DF970F}"/>
              </a:ext>
            </a:extLst>
          </p:cNvPr>
          <p:cNvSpPr/>
          <p:nvPr/>
        </p:nvSpPr>
        <p:spPr>
          <a:xfrm>
            <a:off x="7388000" y="4663440"/>
            <a:ext cx="3488553" cy="1779329"/>
          </a:xfrm>
          <a:prstGeom prst="ellipse">
            <a:avLst/>
          </a:prstGeom>
          <a:solidFill>
            <a:srgbClr val="92D050">
              <a:alpha val="6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841A284C-F3AB-4B48-846A-EAB92840D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21" y="5064212"/>
            <a:ext cx="1138237" cy="1004887"/>
          </a:xfrm>
          <a:prstGeom prst="rect">
            <a:avLst/>
          </a:prstGeom>
        </p:spPr>
      </p:pic>
      <p:pic>
        <p:nvPicPr>
          <p:cNvPr id="38" name="Picture 37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DF5414AD-BAB0-4BF2-9AD6-DA463D876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71" y="609250"/>
            <a:ext cx="1138237" cy="1004887"/>
          </a:xfrm>
          <a:prstGeom prst="rect">
            <a:avLst/>
          </a:prstGeom>
        </p:spPr>
      </p:pic>
      <p:pic>
        <p:nvPicPr>
          <p:cNvPr id="39" name="Picture 38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297998FF-A726-41A0-984B-84F285F6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34" y="5050660"/>
            <a:ext cx="1138237" cy="1004887"/>
          </a:xfrm>
          <a:prstGeom prst="rect">
            <a:avLst/>
          </a:prstGeom>
        </p:spPr>
      </p:pic>
      <p:pic>
        <p:nvPicPr>
          <p:cNvPr id="40" name="Picture 39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97A3C646-3065-4EE6-9AD1-F733B5CCA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50" y="609250"/>
            <a:ext cx="1138237" cy="100488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0CE45E5-2AFA-41FD-AED0-7516C8C21AB9}"/>
              </a:ext>
            </a:extLst>
          </p:cNvPr>
          <p:cNvCxnSpPr>
            <a:endCxn id="9" idx="2"/>
          </p:cNvCxnSpPr>
          <p:nvPr/>
        </p:nvCxnSpPr>
        <p:spPr>
          <a:xfrm>
            <a:off x="6072553" y="4194517"/>
            <a:ext cx="23448" cy="2663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F641B4BA-A6DC-4A12-AA07-1891A2DC0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90" y="5064212"/>
            <a:ext cx="1138237" cy="1004887"/>
          </a:xfrm>
          <a:prstGeom prst="rect">
            <a:avLst/>
          </a:prstGeom>
        </p:spPr>
      </p:pic>
      <p:pic>
        <p:nvPicPr>
          <p:cNvPr id="53" name="Picture 52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A9D74E2D-4549-4CFC-8AB2-2C9CC8699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47" y="5064212"/>
            <a:ext cx="1138237" cy="1004887"/>
          </a:xfrm>
          <a:prstGeom prst="rect">
            <a:avLst/>
          </a:prstGeom>
        </p:spPr>
      </p:pic>
      <p:pic>
        <p:nvPicPr>
          <p:cNvPr id="58" name="Picture 57" descr="Logo, icon&#10;&#10;Description automatically generated">
            <a:extLst>
              <a:ext uri="{FF2B5EF4-FFF2-40B4-BE49-F238E27FC236}">
                <a16:creationId xmlns:a16="http://schemas.microsoft.com/office/drawing/2014/main" id="{07396643-4B77-432D-93E4-5A9FD0696E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85" y="788901"/>
            <a:ext cx="953014" cy="825236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B00F4FBF-5375-4D6C-AABD-E36B7BE34D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54" y="788901"/>
            <a:ext cx="953014" cy="825236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B3BA574-5FEE-468F-B2BF-E107A097D80D}"/>
              </a:ext>
            </a:extLst>
          </p:cNvPr>
          <p:cNvCxnSpPr/>
          <p:nvPr/>
        </p:nvCxnSpPr>
        <p:spPr>
          <a:xfrm>
            <a:off x="3767329" y="1614137"/>
            <a:ext cx="1367379" cy="6618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EC21654-FA0A-4624-9A7D-49944D0B9E3E}"/>
              </a:ext>
            </a:extLst>
          </p:cNvPr>
          <p:cNvCxnSpPr>
            <a:cxnSpLocks/>
          </p:cNvCxnSpPr>
          <p:nvPr/>
        </p:nvCxnSpPr>
        <p:spPr>
          <a:xfrm flipH="1">
            <a:off x="7079671" y="1488261"/>
            <a:ext cx="1275077" cy="7449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061CEE85-FF97-4888-8AB6-514584A27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48" y="5079088"/>
            <a:ext cx="1138237" cy="1004887"/>
          </a:xfrm>
          <a:prstGeom prst="rect">
            <a:avLst/>
          </a:prstGeom>
        </p:spPr>
      </p:pic>
      <p:pic>
        <p:nvPicPr>
          <p:cNvPr id="33" name="Picture 32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0DC8404E-8186-411E-AE48-F3B98BC84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90" y="2602802"/>
            <a:ext cx="1138237" cy="1004887"/>
          </a:xfrm>
          <a:prstGeom prst="rect">
            <a:avLst/>
          </a:prstGeom>
        </p:spPr>
      </p:pic>
      <p:pic>
        <p:nvPicPr>
          <p:cNvPr id="36" name="Picture 35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4CECF2BE-639B-40FB-A5CB-E715C6FD3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90" y="2602802"/>
            <a:ext cx="1138237" cy="1004887"/>
          </a:xfrm>
          <a:prstGeom prst="rect">
            <a:avLst/>
          </a:prstGeom>
        </p:spPr>
      </p:pic>
      <p:pic>
        <p:nvPicPr>
          <p:cNvPr id="45" name="Picture 44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DC67D445-12AB-4472-B593-34FB17182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0" y="2602802"/>
            <a:ext cx="1138237" cy="1004887"/>
          </a:xfrm>
          <a:prstGeom prst="rect">
            <a:avLst/>
          </a:prstGeom>
        </p:spPr>
      </p:pic>
      <p:pic>
        <p:nvPicPr>
          <p:cNvPr id="47" name="Picture 46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0EFD4BD5-DCE5-4447-A793-8B3C690E9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06" y="2602802"/>
            <a:ext cx="1138237" cy="1004887"/>
          </a:xfrm>
          <a:prstGeom prst="rect">
            <a:avLst/>
          </a:prstGeom>
        </p:spPr>
      </p:pic>
      <p:pic>
        <p:nvPicPr>
          <p:cNvPr id="48" name="Picture 47" descr="A picture containing citrus, indoor, fruit, orange&#10;&#10;Description automatically generated">
            <a:extLst>
              <a:ext uri="{FF2B5EF4-FFF2-40B4-BE49-F238E27FC236}">
                <a16:creationId xmlns:a16="http://schemas.microsoft.com/office/drawing/2014/main" id="{CE577B06-7566-4C73-8144-693019B00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23" y="2602802"/>
            <a:ext cx="1138237" cy="10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4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0209 L 0.575 -0.64606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-324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3 0.01482 L 0.56771 -0.6342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324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56446 -0.63658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6" y="-31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5FCDE4E-F54D-4227-9F41-509CF9E50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EED95DA-9052-402B-9E01-7239598D68FF}"/>
              </a:ext>
            </a:extLst>
          </p:cNvPr>
          <p:cNvSpPr/>
          <p:nvPr/>
        </p:nvSpPr>
        <p:spPr>
          <a:xfrm>
            <a:off x="8450696" y="2291158"/>
            <a:ext cx="2944368" cy="1554480"/>
          </a:xfrm>
          <a:prstGeom prst="ellipse">
            <a:avLst/>
          </a:prstGeom>
          <a:solidFill>
            <a:srgbClr val="F05E30">
              <a:alpha val="6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101862-CCA8-4A35-A421-56FEDF42F7A3}"/>
              </a:ext>
            </a:extLst>
          </p:cNvPr>
          <p:cNvSpPr/>
          <p:nvPr/>
        </p:nvSpPr>
        <p:spPr>
          <a:xfrm>
            <a:off x="491862" y="2291158"/>
            <a:ext cx="2944368" cy="1554480"/>
          </a:xfrm>
          <a:prstGeom prst="ellipse">
            <a:avLst/>
          </a:prstGeom>
          <a:solidFill>
            <a:srgbClr val="F05E30">
              <a:alpha val="6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09D160-2C9E-4D1F-BEA4-20410661548E}"/>
              </a:ext>
            </a:extLst>
          </p:cNvPr>
          <p:cNvSpPr/>
          <p:nvPr/>
        </p:nvSpPr>
        <p:spPr>
          <a:xfrm>
            <a:off x="4182560" y="221097"/>
            <a:ext cx="3826880" cy="1554480"/>
          </a:xfrm>
          <a:prstGeom prst="ellipse">
            <a:avLst/>
          </a:prstGeom>
          <a:solidFill>
            <a:srgbClr val="F05E30">
              <a:alpha val="6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0446EA-1DB8-4268-8160-F7EFBCBC9523}"/>
              </a:ext>
            </a:extLst>
          </p:cNvPr>
          <p:cNvCxnSpPr/>
          <p:nvPr/>
        </p:nvCxnSpPr>
        <p:spPr>
          <a:xfrm>
            <a:off x="0" y="4126523"/>
            <a:ext cx="12192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D364F8-9FBA-4BB8-8060-F8530501E75B}"/>
              </a:ext>
            </a:extLst>
          </p:cNvPr>
          <p:cNvCxnSpPr>
            <a:endCxn id="5" idx="2"/>
          </p:cNvCxnSpPr>
          <p:nvPr/>
        </p:nvCxnSpPr>
        <p:spPr>
          <a:xfrm>
            <a:off x="6096000" y="4149969"/>
            <a:ext cx="0" cy="270803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6B66E76-A0C1-47AF-A2CA-78D8CFBE05AC}"/>
              </a:ext>
            </a:extLst>
          </p:cNvPr>
          <p:cNvSpPr/>
          <p:nvPr/>
        </p:nvSpPr>
        <p:spPr>
          <a:xfrm>
            <a:off x="1238192" y="4950421"/>
            <a:ext cx="2944368" cy="1554480"/>
          </a:xfrm>
          <a:prstGeom prst="ellipse">
            <a:avLst/>
          </a:prstGeom>
          <a:solidFill>
            <a:srgbClr val="F05E30">
              <a:alpha val="6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0C2FF7-F00F-47DD-BB68-56036ACDFBFD}"/>
              </a:ext>
            </a:extLst>
          </p:cNvPr>
          <p:cNvSpPr/>
          <p:nvPr/>
        </p:nvSpPr>
        <p:spPr>
          <a:xfrm>
            <a:off x="8009440" y="4935652"/>
            <a:ext cx="2944368" cy="1554480"/>
          </a:xfrm>
          <a:prstGeom prst="ellipse">
            <a:avLst/>
          </a:prstGeom>
          <a:solidFill>
            <a:srgbClr val="F05E30">
              <a:alpha val="6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EC5CFA14-277E-464E-A702-EA44F6663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6911872" y="254606"/>
            <a:ext cx="1293293" cy="1293293"/>
          </a:xfrm>
          <a:prstGeom prst="rect">
            <a:avLst/>
          </a:prstGeom>
        </p:spPr>
      </p:pic>
      <p:pic>
        <p:nvPicPr>
          <p:cNvPr id="20" name="Picture 19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F9DE8EAB-7963-4A2A-A900-42FED1389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8635517" y="2233488"/>
            <a:ext cx="1444037" cy="1444037"/>
          </a:xfrm>
          <a:prstGeom prst="rect">
            <a:avLst/>
          </a:prstGeom>
        </p:spPr>
      </p:pic>
      <p:pic>
        <p:nvPicPr>
          <p:cNvPr id="21" name="Picture 20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713261EF-B17D-48BB-A3AE-E1F191D09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9664508" y="2233488"/>
            <a:ext cx="1444037" cy="14440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D887AE-8BFB-4BDF-A123-1E6CFC3873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7" y="2664848"/>
            <a:ext cx="844023" cy="7308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2C6E17-AF82-4A40-853B-E557EA6339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98" y="2664848"/>
            <a:ext cx="844023" cy="730858"/>
          </a:xfrm>
          <a:prstGeom prst="rect">
            <a:avLst/>
          </a:prstGeom>
        </p:spPr>
      </p:pic>
      <p:pic>
        <p:nvPicPr>
          <p:cNvPr id="25" name="Picture 24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F9DBD3D5-D8FB-4F84-9186-54424A075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7897439" y="5005642"/>
            <a:ext cx="1444037" cy="1444037"/>
          </a:xfrm>
          <a:prstGeom prst="rect">
            <a:avLst/>
          </a:prstGeom>
        </p:spPr>
      </p:pic>
      <p:pic>
        <p:nvPicPr>
          <p:cNvPr id="26" name="Picture 25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14E75A8F-09FB-4E81-B400-2B5DDBA5B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8759608" y="4982425"/>
            <a:ext cx="1444037" cy="1444037"/>
          </a:xfrm>
          <a:prstGeom prst="rect">
            <a:avLst/>
          </a:prstGeom>
        </p:spPr>
      </p:pic>
      <p:pic>
        <p:nvPicPr>
          <p:cNvPr id="27" name="Picture 26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15C1B975-468E-4E95-99EE-CF4576057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1854355" y="5005641"/>
            <a:ext cx="1444037" cy="1444037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58F1861-C7B0-4747-A7C0-D2EE474832A1}"/>
              </a:ext>
            </a:extLst>
          </p:cNvPr>
          <p:cNvCxnSpPr/>
          <p:nvPr/>
        </p:nvCxnSpPr>
        <p:spPr>
          <a:xfrm flipH="1">
            <a:off x="3506844" y="1659332"/>
            <a:ext cx="971371" cy="8892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F3C036-ED80-4BF7-8DBF-A7449E637B02}"/>
              </a:ext>
            </a:extLst>
          </p:cNvPr>
          <p:cNvCxnSpPr>
            <a:cxnSpLocks/>
          </p:cNvCxnSpPr>
          <p:nvPr/>
        </p:nvCxnSpPr>
        <p:spPr>
          <a:xfrm>
            <a:off x="7641390" y="1659332"/>
            <a:ext cx="845866" cy="7806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CE76A700-3E99-452A-A433-81731EFEB7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6174963" y="254606"/>
            <a:ext cx="1293293" cy="1293293"/>
          </a:xfrm>
          <a:prstGeom prst="rect">
            <a:avLst/>
          </a:prstGeom>
        </p:spPr>
      </p:pic>
      <p:pic>
        <p:nvPicPr>
          <p:cNvPr id="33" name="Picture 32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5D36E729-4561-4931-BFCB-B71CB84A3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5460655" y="254607"/>
            <a:ext cx="1293293" cy="1293293"/>
          </a:xfrm>
          <a:prstGeom prst="rect">
            <a:avLst/>
          </a:prstGeom>
        </p:spPr>
      </p:pic>
      <p:pic>
        <p:nvPicPr>
          <p:cNvPr id="34" name="Picture 33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AC97CA72-ABD9-4D70-9074-42A4D077A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4775252" y="254608"/>
            <a:ext cx="1293293" cy="1293293"/>
          </a:xfrm>
          <a:prstGeom prst="rect">
            <a:avLst/>
          </a:prstGeom>
        </p:spPr>
      </p:pic>
      <p:pic>
        <p:nvPicPr>
          <p:cNvPr id="35" name="Picture 34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BDEFFFFC-7E27-4829-9083-BDE51AA9C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4060944" y="254609"/>
            <a:ext cx="1293293" cy="1293293"/>
          </a:xfrm>
          <a:prstGeom prst="rect">
            <a:avLst/>
          </a:prstGeom>
        </p:spPr>
      </p:pic>
      <p:pic>
        <p:nvPicPr>
          <p:cNvPr id="36" name="Picture 35" descr="A lemon with a green leaf&#10;&#10;Description automatically generated with low confidence">
            <a:extLst>
              <a:ext uri="{FF2B5EF4-FFF2-40B4-BE49-F238E27FC236}">
                <a16:creationId xmlns:a16="http://schemas.microsoft.com/office/drawing/2014/main" id="{6CEE0058-AC11-4045-8293-C85FA0CA1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925">
            <a:off x="9687053" y="4885138"/>
            <a:ext cx="1444037" cy="14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62187 -0.38496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-192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6207 -0.39097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195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-0.62071 -0.39097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42" y="-195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000508F-2790-46EC-9058-3A1648D6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523" cy="6961853"/>
          </a:xfrm>
          <a:prstGeom prst="rect">
            <a:avLst/>
          </a:prstGeom>
        </p:spPr>
      </p:pic>
      <p:pic>
        <p:nvPicPr>
          <p:cNvPr id="7" name="Picture 6" descr="A picture containing tableware, dishware&#10;&#10;Description automatically generated">
            <a:extLst>
              <a:ext uri="{FF2B5EF4-FFF2-40B4-BE49-F238E27FC236}">
                <a16:creationId xmlns:a16="http://schemas.microsoft.com/office/drawing/2014/main" id="{32439EC4-B417-4054-A798-A9ADB21D1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1" y="187569"/>
            <a:ext cx="2762250" cy="2358537"/>
          </a:xfrm>
          <a:prstGeom prst="rect">
            <a:avLst/>
          </a:prstGeom>
        </p:spPr>
      </p:pic>
      <p:pic>
        <p:nvPicPr>
          <p:cNvPr id="9" name="Picture 8" descr="A planet in space&#10;&#10;Description automatically generated with medium confidence">
            <a:extLst>
              <a:ext uri="{FF2B5EF4-FFF2-40B4-BE49-F238E27FC236}">
                <a16:creationId xmlns:a16="http://schemas.microsoft.com/office/drawing/2014/main" id="{9CF646F0-148E-4CE9-B3C8-12CF34A1F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569"/>
            <a:ext cx="2762251" cy="1950793"/>
          </a:xfrm>
          <a:prstGeom prst="rect">
            <a:avLst/>
          </a:prstGeom>
        </p:spPr>
      </p:pic>
      <p:pic>
        <p:nvPicPr>
          <p:cNvPr id="11" name="Picture 10" descr="A close up of the moon&#10;&#10;Description automatically generated with medium confidence">
            <a:extLst>
              <a:ext uri="{FF2B5EF4-FFF2-40B4-BE49-F238E27FC236}">
                <a16:creationId xmlns:a16="http://schemas.microsoft.com/office/drawing/2014/main" id="{00022EBC-1B5B-4CE8-8A02-DDB6D1226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66" y="1713949"/>
            <a:ext cx="3820258" cy="256442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7B35ED-7F52-4566-BB00-B56B384B14D1}"/>
              </a:ext>
            </a:extLst>
          </p:cNvPr>
          <p:cNvCxnSpPr/>
          <p:nvPr/>
        </p:nvCxnSpPr>
        <p:spPr>
          <a:xfrm>
            <a:off x="2762251" y="1922585"/>
            <a:ext cx="731226" cy="6235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246C80-2E0C-4928-A6AF-7797B0116774}"/>
              </a:ext>
            </a:extLst>
          </p:cNvPr>
          <p:cNvCxnSpPr>
            <a:cxnSpLocks/>
          </p:cNvCxnSpPr>
          <p:nvPr/>
        </p:nvCxnSpPr>
        <p:spPr>
          <a:xfrm flipH="1">
            <a:off x="5583113" y="1756995"/>
            <a:ext cx="999396" cy="789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F82A7E87-2CD8-43D6-9CD0-FE52B4C3F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93" y="656492"/>
            <a:ext cx="947138" cy="947138"/>
          </a:xfrm>
          <a:prstGeom prst="rect">
            <a:avLst/>
          </a:prstGeom>
        </p:spPr>
      </p:pic>
      <p:pic>
        <p:nvPicPr>
          <p:cNvPr id="26" name="Picture 25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669E8ABC-D1E3-4784-8117-311FA4A18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19" y="366804"/>
            <a:ext cx="738278" cy="738278"/>
          </a:xfrm>
          <a:prstGeom prst="rect">
            <a:avLst/>
          </a:prstGeom>
        </p:spPr>
      </p:pic>
      <p:pic>
        <p:nvPicPr>
          <p:cNvPr id="27" name="Picture 26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1BC43046-5ADB-4981-8B18-7F2DADBE6C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24" y="366804"/>
            <a:ext cx="738278" cy="738278"/>
          </a:xfrm>
          <a:prstGeom prst="rect">
            <a:avLst/>
          </a:prstGeom>
        </p:spPr>
      </p:pic>
      <p:pic>
        <p:nvPicPr>
          <p:cNvPr id="28" name="Picture 27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B0622266-7E5E-491D-9311-E792C8DB50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66" y="1018717"/>
            <a:ext cx="738278" cy="73827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F9932A2-35A4-4CE1-9B0E-1502B82C8948}"/>
              </a:ext>
            </a:extLst>
          </p:cNvPr>
          <p:cNvGrpSpPr/>
          <p:nvPr/>
        </p:nvGrpSpPr>
        <p:grpSpPr>
          <a:xfrm>
            <a:off x="3872231" y="5074276"/>
            <a:ext cx="2645476" cy="707886"/>
            <a:chOff x="3872643" y="4293568"/>
            <a:chExt cx="2645476" cy="70788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6774322-2F1B-4D5C-88AC-7B4A934CBCE0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886E0CF-BCA0-4884-849D-A5AFB798C2A9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D0FD4B-D807-4686-AE87-216C05C34094}"/>
                </a:ext>
              </a:extLst>
            </p:cNvPr>
            <p:cNvSpPr txBox="1"/>
            <p:nvPr/>
          </p:nvSpPr>
          <p:spPr>
            <a:xfrm>
              <a:off x="4384519" y="4293568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hạt dẻ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63D54AC-808C-411E-B81B-681912342F85}"/>
              </a:ext>
            </a:extLst>
          </p:cNvPr>
          <p:cNvGrpSpPr/>
          <p:nvPr/>
        </p:nvGrpSpPr>
        <p:grpSpPr>
          <a:xfrm>
            <a:off x="3872231" y="5864960"/>
            <a:ext cx="2645476" cy="707886"/>
            <a:chOff x="3872643" y="4293568"/>
            <a:chExt cx="2645476" cy="70788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D617FA7-C3D1-4479-8988-2B10962CE868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A6CE7E-1501-437C-AD92-B2F6DF5B1F0C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BD475C-91DC-40DF-A3C7-D541CF6859FD}"/>
                </a:ext>
              </a:extLst>
            </p:cNvPr>
            <p:cNvSpPr txBox="1"/>
            <p:nvPr/>
          </p:nvSpPr>
          <p:spPr>
            <a:xfrm>
              <a:off x="4384519" y="4293568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hạt dẻ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DDDD35E-7983-48F5-98A1-AAE513B76E6D}"/>
              </a:ext>
            </a:extLst>
          </p:cNvPr>
          <p:cNvGrpSpPr/>
          <p:nvPr/>
        </p:nvGrpSpPr>
        <p:grpSpPr>
          <a:xfrm>
            <a:off x="3872231" y="4283593"/>
            <a:ext cx="2645476" cy="707886"/>
            <a:chOff x="3872643" y="4293568"/>
            <a:chExt cx="2645476" cy="707886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CEF40892-820D-4D13-B1B0-766980081A9B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B880190-3C30-42D1-A21E-1B0E2D1491A5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8CDC0AE-739B-48AE-82D1-32EE312F8FCB}"/>
                </a:ext>
              </a:extLst>
            </p:cNvPr>
            <p:cNvSpPr txBox="1"/>
            <p:nvPr/>
          </p:nvSpPr>
          <p:spPr>
            <a:xfrm>
              <a:off x="4384519" y="4293568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hạt dẻ</a:t>
              </a:r>
            </a:p>
          </p:txBody>
        </p:sp>
      </p:grp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9F0D5347-2216-49D1-9758-DE276695D2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47" y="2879708"/>
            <a:ext cx="774114" cy="670322"/>
          </a:xfrm>
          <a:prstGeom prst="rect">
            <a:avLst/>
          </a:prstGeom>
        </p:spPr>
      </p:pic>
      <p:pic>
        <p:nvPicPr>
          <p:cNvPr id="33" name="Picture 32" descr="Logo, icon&#10;&#10;Description automatically generated">
            <a:extLst>
              <a:ext uri="{FF2B5EF4-FFF2-40B4-BE49-F238E27FC236}">
                <a16:creationId xmlns:a16="http://schemas.microsoft.com/office/drawing/2014/main" id="{C63A068A-BE88-43E3-A3BD-E482150EDA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37" y="2862531"/>
            <a:ext cx="774114" cy="670322"/>
          </a:xfrm>
          <a:prstGeom prst="rect">
            <a:avLst/>
          </a:prstGeom>
        </p:spPr>
      </p:pic>
      <p:pic>
        <p:nvPicPr>
          <p:cNvPr id="6" name="Picture 5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D3B4929A-EC28-4B61-9A75-851AFA9E59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16" y="2386031"/>
            <a:ext cx="774114" cy="774114"/>
          </a:xfrm>
          <a:prstGeom prst="rect">
            <a:avLst/>
          </a:prstGeom>
        </p:spPr>
      </p:pic>
      <p:pic>
        <p:nvPicPr>
          <p:cNvPr id="34" name="Picture 33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C9B43DE1-7E7C-45B8-9F65-F94B35CAE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65" y="2399062"/>
            <a:ext cx="774114" cy="774114"/>
          </a:xfrm>
          <a:prstGeom prst="rect">
            <a:avLst/>
          </a:prstGeom>
        </p:spPr>
      </p:pic>
      <p:pic>
        <p:nvPicPr>
          <p:cNvPr id="35" name="Picture 34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0841C3F5-CA67-481B-B81C-7016146FA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81" y="2993822"/>
            <a:ext cx="774114" cy="774114"/>
          </a:xfrm>
          <a:prstGeom prst="rect">
            <a:avLst/>
          </a:prstGeom>
        </p:spPr>
      </p:pic>
      <p:pic>
        <p:nvPicPr>
          <p:cNvPr id="48" name="Picture 47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84F72A8E-1169-4C48-BC94-E075FD7398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14" y="3073581"/>
            <a:ext cx="774114" cy="774114"/>
          </a:xfrm>
          <a:prstGeom prst="rect">
            <a:avLst/>
          </a:prstGeom>
        </p:spPr>
      </p:pic>
      <p:pic>
        <p:nvPicPr>
          <p:cNvPr id="30" name="Picture 29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0747D567-7561-4BC6-9FB5-A93AA7ECB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41" y="3041943"/>
            <a:ext cx="774114" cy="774114"/>
          </a:xfrm>
          <a:prstGeom prst="rect">
            <a:avLst/>
          </a:prstGeom>
        </p:spPr>
      </p:pic>
      <p:pic>
        <p:nvPicPr>
          <p:cNvPr id="31" name="Picture 30" descr="A picture containing mollusk, invertebrate, cowrie&#10;&#10;Description automatically generated">
            <a:extLst>
              <a:ext uri="{FF2B5EF4-FFF2-40B4-BE49-F238E27FC236}">
                <a16:creationId xmlns:a16="http://schemas.microsoft.com/office/drawing/2014/main" id="{48495AF0-09A8-48BE-9CE1-FE110CC6A8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245" y="997698"/>
            <a:ext cx="738278" cy="7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35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700AF6C9-E5CD-48CA-9C64-86C239751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0" y="52387"/>
            <a:ext cx="12241457" cy="6753225"/>
          </a:xfrm>
          <a:prstGeom prst="rect">
            <a:avLst/>
          </a:prstGeom>
          <a:solidFill>
            <a:srgbClr val="7030A0">
              <a:alpha val="52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3" name="Picture 12" descr="A picture containing indoor, purple, dark&#10;&#10;Description automatically generated">
            <a:extLst>
              <a:ext uri="{FF2B5EF4-FFF2-40B4-BE49-F238E27FC236}">
                <a16:creationId xmlns:a16="http://schemas.microsoft.com/office/drawing/2014/main" id="{DB4130FC-370B-462F-BE7E-2B59B757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20" y="492385"/>
            <a:ext cx="2602522" cy="31265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45062-995B-41C3-907D-ED146D7A6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42" y="239298"/>
            <a:ext cx="3910133" cy="36823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504D08-93CC-4F4F-AB54-0D8B5FABD3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85">
            <a:off x="1018043" y="2761307"/>
            <a:ext cx="840472" cy="560315"/>
          </a:xfrm>
          <a:prstGeom prst="rect">
            <a:avLst/>
          </a:prstGeom>
        </p:spPr>
      </p:pic>
      <p:pic>
        <p:nvPicPr>
          <p:cNvPr id="31" name="Picture 30" descr="Logo, icon&#10;&#10;Description automatically generated">
            <a:extLst>
              <a:ext uri="{FF2B5EF4-FFF2-40B4-BE49-F238E27FC236}">
                <a16:creationId xmlns:a16="http://schemas.microsoft.com/office/drawing/2014/main" id="{11D5681A-755F-4957-8C2A-5240967B3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35" y="1963241"/>
            <a:ext cx="1158692" cy="100333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D7F5F6D-EC0E-4966-9F44-7A159660B6DC}"/>
              </a:ext>
            </a:extLst>
          </p:cNvPr>
          <p:cNvGrpSpPr/>
          <p:nvPr/>
        </p:nvGrpSpPr>
        <p:grpSpPr>
          <a:xfrm>
            <a:off x="5230477" y="4712340"/>
            <a:ext cx="2973474" cy="707886"/>
            <a:chOff x="3872643" y="4293568"/>
            <a:chExt cx="2973474" cy="70788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B5E5C97-422A-474D-9B29-2CE2847ADF00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64A42F-6529-4B89-A492-73FB34F3DC07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F32326-2C40-4904-9B23-D99AA75D2D95}"/>
                </a:ext>
              </a:extLst>
            </p:cNvPr>
            <p:cNvSpPr txBox="1"/>
            <p:nvPr/>
          </p:nvSpPr>
          <p:spPr>
            <a:xfrm>
              <a:off x="4384518" y="4293568"/>
              <a:ext cx="24615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cái kẹo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185823-A48B-4063-AC79-DCF4752524FE}"/>
              </a:ext>
            </a:extLst>
          </p:cNvPr>
          <p:cNvGrpSpPr/>
          <p:nvPr/>
        </p:nvGrpSpPr>
        <p:grpSpPr>
          <a:xfrm>
            <a:off x="5230477" y="5503024"/>
            <a:ext cx="2973474" cy="707886"/>
            <a:chOff x="3872643" y="4293568"/>
            <a:chExt cx="2973474" cy="707886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A8773ED-F0CB-4035-AC96-AA21CAC48B9D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A6F08B-AA38-4670-8120-BA6DE69A3669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C605F0-663C-43A9-A514-B81A9D0815D0}"/>
                </a:ext>
              </a:extLst>
            </p:cNvPr>
            <p:cNvSpPr txBox="1"/>
            <p:nvPr/>
          </p:nvSpPr>
          <p:spPr>
            <a:xfrm>
              <a:off x="4384519" y="4293568"/>
              <a:ext cx="2461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cái kẹo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F845D9-0F19-44B2-A158-3840D451A09D}"/>
              </a:ext>
            </a:extLst>
          </p:cNvPr>
          <p:cNvGrpSpPr/>
          <p:nvPr/>
        </p:nvGrpSpPr>
        <p:grpSpPr>
          <a:xfrm>
            <a:off x="5230478" y="3921657"/>
            <a:ext cx="3228357" cy="707886"/>
            <a:chOff x="3872643" y="4293568"/>
            <a:chExt cx="3228356" cy="70788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4BDE959-928A-4A89-A7ED-8449916B422D}"/>
                </a:ext>
              </a:extLst>
            </p:cNvPr>
            <p:cNvSpPr/>
            <p:nvPr/>
          </p:nvSpPr>
          <p:spPr>
            <a:xfrm>
              <a:off x="3872643" y="4356182"/>
              <a:ext cx="562708" cy="611797"/>
            </a:xfrm>
            <a:prstGeom prst="roundRect">
              <a:avLst/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F19C55-A1EA-4E46-9660-A58AC9A973E2}"/>
                </a:ext>
              </a:extLst>
            </p:cNvPr>
            <p:cNvSpPr txBox="1"/>
            <p:nvPr/>
          </p:nvSpPr>
          <p:spPr>
            <a:xfrm>
              <a:off x="3926407" y="433882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#9Slide03 Bebas Neue ZSmall" panose="020B0606020202050201" pitchFamily="34" charset="0"/>
                </a:rPr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04A1BF5-894C-42BB-8401-D33FFCEBBA1F}"/>
                </a:ext>
              </a:extLst>
            </p:cNvPr>
            <p:cNvSpPr txBox="1"/>
            <p:nvPr/>
          </p:nvSpPr>
          <p:spPr>
            <a:xfrm>
              <a:off x="4384518" y="4293568"/>
              <a:ext cx="27164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cái kẹo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B57D56DD-A179-486A-9B85-1AD18DB77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85">
            <a:off x="9791457" y="1928854"/>
            <a:ext cx="1228911" cy="819274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E47AE35-0326-4879-A036-97412BB4986A}"/>
              </a:ext>
            </a:extLst>
          </p:cNvPr>
          <p:cNvCxnSpPr/>
          <p:nvPr/>
        </p:nvCxnSpPr>
        <p:spPr>
          <a:xfrm flipH="1">
            <a:off x="2711012" y="1500326"/>
            <a:ext cx="1886520" cy="9380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8A416B1-5CF8-4562-8EA9-780C7498C821}"/>
              </a:ext>
            </a:extLst>
          </p:cNvPr>
          <p:cNvCxnSpPr/>
          <p:nvPr/>
        </p:nvCxnSpPr>
        <p:spPr>
          <a:xfrm>
            <a:off x="7243008" y="1605101"/>
            <a:ext cx="1859412" cy="103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6F70195-BA54-42E0-B9CD-CF2119C803F5}"/>
              </a:ext>
            </a:extLst>
          </p:cNvPr>
          <p:cNvGrpSpPr/>
          <p:nvPr/>
        </p:nvGrpSpPr>
        <p:grpSpPr>
          <a:xfrm>
            <a:off x="4265851" y="192129"/>
            <a:ext cx="3441459" cy="1975707"/>
            <a:chOff x="4384431" y="104775"/>
            <a:chExt cx="3441459" cy="1975707"/>
          </a:xfrm>
        </p:grpSpPr>
        <p:pic>
          <p:nvPicPr>
            <p:cNvPr id="9" name="Picture 8" descr="A yellow planet in space&#10;&#10;Description automatically generated with low confidence">
              <a:extLst>
                <a:ext uri="{FF2B5EF4-FFF2-40B4-BE49-F238E27FC236}">
                  <a16:creationId xmlns:a16="http://schemas.microsoft.com/office/drawing/2014/main" id="{80EED745-DC90-4487-9447-17D256487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431" y="104775"/>
              <a:ext cx="3441459" cy="197570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7DC8D43-B3CD-4196-9A17-86A3352E9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7185">
              <a:off x="4639779" y="660712"/>
              <a:ext cx="1047980" cy="69865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512CC90-E635-481A-A8D8-0D496B1EB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7185">
              <a:off x="5140187" y="618269"/>
              <a:ext cx="1047980" cy="69865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C482E7F-A372-47F5-859D-AC82C613B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7185">
              <a:off x="5684845" y="589515"/>
              <a:ext cx="1047980" cy="69865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2EEEDFA-C627-4733-86B4-F15BA8F9C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7185">
              <a:off x="6173346" y="492637"/>
              <a:ext cx="1047980" cy="69865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6F758BD-96BA-4AD0-B65C-42B6E3207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7185">
              <a:off x="6661848" y="395759"/>
              <a:ext cx="1047980" cy="698653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E87E39A-378A-41CC-A2EB-65F35BD22D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85">
            <a:off x="1133466" y="2401034"/>
            <a:ext cx="840472" cy="5603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BBAFD95-6BF7-499A-BDEB-BA854700E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85">
            <a:off x="1253761" y="2040761"/>
            <a:ext cx="840472" cy="5603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8297F83-5DBE-40CA-980C-B383938B0E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185">
            <a:off x="1350109" y="1606412"/>
            <a:ext cx="840472" cy="5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838200"/>
            <a:ext cx="7848601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99" y="2687598"/>
            <a:ext cx="822960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255775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310260" y="-661737"/>
            <a:ext cx="13778934" cy="7776912"/>
            <a:chOff x="-1267397" y="-661737"/>
            <a:chExt cx="13778934" cy="7776912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3" name="Picture 12" descr="A picture containing furniture, indoor, seat, red&#10;&#10;Description automatically generated">
              <a:extLst>
                <a:ext uri="{FF2B5EF4-FFF2-40B4-BE49-F238E27FC236}">
                  <a16:creationId xmlns:a16="http://schemas.microsoft.com/office/drawing/2014/main" id="{5610FAAA-1303-4E40-BE1B-4284A591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57" y="-80747"/>
              <a:ext cx="6731096" cy="6281558"/>
            </a:xfrm>
            <a:prstGeom prst="rect">
              <a:avLst/>
            </a:prstGeom>
          </p:spPr>
        </p:pic>
        <p:pic>
          <p:nvPicPr>
            <p:cNvPr id="17" name="Picture 16" descr="A picture containing shelf&#10;&#10;Description automatically generated">
              <a:extLst>
                <a:ext uri="{FF2B5EF4-FFF2-40B4-BE49-F238E27FC236}">
                  <a16:creationId xmlns:a16="http://schemas.microsoft.com/office/drawing/2014/main" id="{9C43CBE9-A38C-4078-9FF4-99BE2897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7836" y="-475851"/>
              <a:ext cx="4153170" cy="6349206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871" y="0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56" y="407561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793" y="25309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274" y="377102"/>
              <a:ext cx="1519609" cy="1519609"/>
            </a:xfrm>
            <a:prstGeom prst="rect">
              <a:avLst/>
            </a:prstGeom>
          </p:spPr>
        </p:pic>
        <p:pic>
          <p:nvPicPr>
            <p:cNvPr id="29" name="Picture 28" descr="A table covered in snow&#10;&#10;Description automatically generated with medium confidence">
              <a:extLst>
                <a:ext uri="{FF2B5EF4-FFF2-40B4-BE49-F238E27FC236}">
                  <a16:creationId xmlns:a16="http://schemas.microsoft.com/office/drawing/2014/main" id="{D30B9839-05AE-4C14-8413-E7CDCBA7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233" y="3693613"/>
              <a:ext cx="5132344" cy="3421562"/>
            </a:xfrm>
            <a:prstGeom prst="rect">
              <a:avLst/>
            </a:prstGeom>
          </p:spPr>
        </p:pic>
        <p:pic>
          <p:nvPicPr>
            <p:cNvPr id="33" name="Picture 32" descr="A white figurine of a unicorn&#10;&#10;Description automatically generated with low confidence">
              <a:extLst>
                <a:ext uri="{FF2B5EF4-FFF2-40B4-BE49-F238E27FC236}">
                  <a16:creationId xmlns:a16="http://schemas.microsoft.com/office/drawing/2014/main" id="{76BB27C7-FC16-4B0C-AF99-CBEE2C72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14" y="3584506"/>
              <a:ext cx="4888023" cy="3361531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7397" y="2536775"/>
              <a:ext cx="4880321" cy="4444207"/>
            </a:xfrm>
            <a:prstGeom prst="rect">
              <a:avLst/>
            </a:prstGeom>
          </p:spPr>
        </p:pic>
        <p:pic>
          <p:nvPicPr>
            <p:cNvPr id="41" name="Picture 40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22AFBC05-92AB-4A03-A4DB-8FF3D331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25" y="4461788"/>
              <a:ext cx="1068216" cy="1068216"/>
            </a:xfrm>
            <a:prstGeom prst="rect">
              <a:avLst/>
            </a:prstGeom>
          </p:spPr>
        </p:pic>
        <p:pic>
          <p:nvPicPr>
            <p:cNvPr id="42" name="Picture 41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680A161B-BAB1-4AB4-A2BF-E7C437C5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85" y="4576302"/>
              <a:ext cx="1068216" cy="1068216"/>
            </a:xfrm>
            <a:prstGeom prst="rect">
              <a:avLst/>
            </a:prstGeom>
          </p:spPr>
        </p:pic>
        <p:pic>
          <p:nvPicPr>
            <p:cNvPr id="43" name="Picture 42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001788BB-04BE-4573-8875-5E04E68B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56" y="4649411"/>
              <a:ext cx="1068216" cy="1068216"/>
            </a:xfrm>
            <a:prstGeom prst="rect">
              <a:avLst/>
            </a:prstGeom>
          </p:spPr>
        </p:pic>
        <p:pic>
          <p:nvPicPr>
            <p:cNvPr id="44" name="Picture 43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707EC023-37B0-44DA-AE1D-8A9FDF6E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24" y="4742353"/>
              <a:ext cx="1068216" cy="1068216"/>
            </a:xfrm>
            <a:prstGeom prst="rect">
              <a:avLst/>
            </a:prstGeom>
          </p:spPr>
        </p:pic>
        <p:pic>
          <p:nvPicPr>
            <p:cNvPr id="46" name="Picture 45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4C79135-D598-42A8-895F-5E7E7A91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0" y="2437345"/>
              <a:ext cx="1160137" cy="1160137"/>
            </a:xfrm>
            <a:prstGeom prst="rect">
              <a:avLst/>
            </a:prstGeom>
          </p:spPr>
        </p:pic>
        <p:pic>
          <p:nvPicPr>
            <p:cNvPr id="53" name="Picture 52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26C089F-82A9-4209-90D9-6D2EC8E5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040" y="2405925"/>
              <a:ext cx="1160137" cy="1160137"/>
            </a:xfrm>
            <a:prstGeom prst="rect">
              <a:avLst/>
            </a:prstGeom>
          </p:spPr>
        </p:pic>
        <p:pic>
          <p:nvPicPr>
            <p:cNvPr id="54" name="Picture 53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1CB72AC1-D4BF-40D1-ADB3-8C4EB25E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236" y="2424369"/>
              <a:ext cx="1160137" cy="1160137"/>
            </a:xfrm>
            <a:prstGeom prst="rect">
              <a:avLst/>
            </a:prstGeom>
          </p:spPr>
        </p:pic>
        <p:pic>
          <p:nvPicPr>
            <p:cNvPr id="55" name="Picture 54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68DE33D4-A46F-43D9-BF61-D1A4677C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092" y="2424369"/>
              <a:ext cx="1160137" cy="1160137"/>
            </a:xfrm>
            <a:prstGeom prst="rect">
              <a:avLst/>
            </a:prstGeom>
          </p:spPr>
        </p:pic>
      </p:grpSp>
      <p:pic>
        <p:nvPicPr>
          <p:cNvPr id="22" name="Picture 2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DDF7B3B-0727-4857-8857-582A2944F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9" y="-10333"/>
            <a:ext cx="1519609" cy="1519609"/>
          </a:xfrm>
          <a:prstGeom prst="rect">
            <a:avLst/>
          </a:prstGeom>
        </p:spPr>
      </p:pic>
      <p:pic>
        <p:nvPicPr>
          <p:cNvPr id="24" name="Picture 23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B3B92C67-293A-4B9F-8070-3D690E9B45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5" y="2405926"/>
            <a:ext cx="1160137" cy="1160137"/>
          </a:xfrm>
          <a:prstGeom prst="rect">
            <a:avLst/>
          </a:prstGeom>
        </p:spPr>
      </p:pic>
      <p:pic>
        <p:nvPicPr>
          <p:cNvPr id="26" name="Picture 2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312E85F9-4FDC-4FB0-B50E-84FA81B7BF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1" y="4869466"/>
            <a:ext cx="1068216" cy="10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776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66140F9-7567-4C5D-8C18-7A8C4FC2B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7" b="138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C6F995F8-C8AF-4CE2-803A-C5D43B4E9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6" y="1671637"/>
            <a:ext cx="2285702" cy="2285702"/>
          </a:xfrm>
          <a:prstGeom prst="rect">
            <a:avLst/>
          </a:prstGeom>
        </p:spPr>
      </p:pic>
      <p:pic>
        <p:nvPicPr>
          <p:cNvPr id="20" name="Picture 19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ED752FBC-9A08-4A97-A9DB-66300CC1F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1671637"/>
            <a:ext cx="2285702" cy="2285702"/>
          </a:xfrm>
          <a:prstGeom prst="rect">
            <a:avLst/>
          </a:prstGeom>
        </p:spPr>
      </p:pic>
      <p:pic>
        <p:nvPicPr>
          <p:cNvPr id="21" name="Picture 20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EC96B107-A285-4E5F-825F-DFE409B03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90" y="1671637"/>
            <a:ext cx="2285702" cy="2285702"/>
          </a:xfrm>
          <a:prstGeom prst="rect">
            <a:avLst/>
          </a:prstGeom>
        </p:spPr>
      </p:pic>
      <p:pic>
        <p:nvPicPr>
          <p:cNvPr id="22" name="Picture 21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7D684AE7-A774-4428-9769-E97C221DF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92" y="1671637"/>
            <a:ext cx="2285702" cy="2285702"/>
          </a:xfrm>
          <a:prstGeom prst="rect">
            <a:avLst/>
          </a:prstGeom>
        </p:spPr>
      </p:pic>
      <p:pic>
        <p:nvPicPr>
          <p:cNvPr id="23" name="Picture 22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93167326-7C96-408E-AF31-34BCF5113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794" y="1671637"/>
            <a:ext cx="2285702" cy="22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310260" y="-661737"/>
            <a:ext cx="13778934" cy="7776912"/>
            <a:chOff x="-1267397" y="-661737"/>
            <a:chExt cx="13778934" cy="7776912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3" name="Picture 12" descr="A picture containing furniture, indoor, seat, red&#10;&#10;Description automatically generated">
              <a:extLst>
                <a:ext uri="{FF2B5EF4-FFF2-40B4-BE49-F238E27FC236}">
                  <a16:creationId xmlns:a16="http://schemas.microsoft.com/office/drawing/2014/main" id="{5610FAAA-1303-4E40-BE1B-4284A591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57" y="-80747"/>
              <a:ext cx="6731096" cy="6281558"/>
            </a:xfrm>
            <a:prstGeom prst="rect">
              <a:avLst/>
            </a:prstGeom>
          </p:spPr>
        </p:pic>
        <p:pic>
          <p:nvPicPr>
            <p:cNvPr id="17" name="Picture 16" descr="A picture containing shelf&#10;&#10;Description automatically generated">
              <a:extLst>
                <a:ext uri="{FF2B5EF4-FFF2-40B4-BE49-F238E27FC236}">
                  <a16:creationId xmlns:a16="http://schemas.microsoft.com/office/drawing/2014/main" id="{9C43CBE9-A38C-4078-9FF4-99BE2897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7836" y="-475851"/>
              <a:ext cx="4153170" cy="6349206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871" y="0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56" y="407561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793" y="25309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274" y="377102"/>
              <a:ext cx="1519609" cy="1519609"/>
            </a:xfrm>
            <a:prstGeom prst="rect">
              <a:avLst/>
            </a:prstGeom>
          </p:spPr>
        </p:pic>
        <p:pic>
          <p:nvPicPr>
            <p:cNvPr id="29" name="Picture 28" descr="A table covered in snow&#10;&#10;Description automatically generated with medium confidence">
              <a:extLst>
                <a:ext uri="{FF2B5EF4-FFF2-40B4-BE49-F238E27FC236}">
                  <a16:creationId xmlns:a16="http://schemas.microsoft.com/office/drawing/2014/main" id="{D30B9839-05AE-4C14-8413-E7CDCBA7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233" y="3693613"/>
              <a:ext cx="5132344" cy="3421562"/>
            </a:xfrm>
            <a:prstGeom prst="rect">
              <a:avLst/>
            </a:prstGeom>
          </p:spPr>
        </p:pic>
        <p:pic>
          <p:nvPicPr>
            <p:cNvPr id="33" name="Picture 32" descr="A white figurine of a unicorn&#10;&#10;Description automatically generated with low confidence">
              <a:extLst>
                <a:ext uri="{FF2B5EF4-FFF2-40B4-BE49-F238E27FC236}">
                  <a16:creationId xmlns:a16="http://schemas.microsoft.com/office/drawing/2014/main" id="{76BB27C7-FC16-4B0C-AF99-CBEE2C72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14" y="3584506"/>
              <a:ext cx="4888023" cy="3361531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7397" y="2536775"/>
              <a:ext cx="4880321" cy="4444207"/>
            </a:xfrm>
            <a:prstGeom prst="rect">
              <a:avLst/>
            </a:prstGeom>
          </p:spPr>
        </p:pic>
        <p:pic>
          <p:nvPicPr>
            <p:cNvPr id="41" name="Picture 40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22AFBC05-92AB-4A03-A4DB-8FF3D331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25" y="4461788"/>
              <a:ext cx="1068216" cy="1068216"/>
            </a:xfrm>
            <a:prstGeom prst="rect">
              <a:avLst/>
            </a:prstGeom>
          </p:spPr>
        </p:pic>
        <p:pic>
          <p:nvPicPr>
            <p:cNvPr id="42" name="Picture 41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680A161B-BAB1-4AB4-A2BF-E7C437C5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85" y="4576302"/>
              <a:ext cx="1068216" cy="1068216"/>
            </a:xfrm>
            <a:prstGeom prst="rect">
              <a:avLst/>
            </a:prstGeom>
          </p:spPr>
        </p:pic>
        <p:pic>
          <p:nvPicPr>
            <p:cNvPr id="43" name="Picture 42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001788BB-04BE-4573-8875-5E04E68B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56" y="4649411"/>
              <a:ext cx="1068216" cy="1068216"/>
            </a:xfrm>
            <a:prstGeom prst="rect">
              <a:avLst/>
            </a:prstGeom>
          </p:spPr>
        </p:pic>
        <p:pic>
          <p:nvPicPr>
            <p:cNvPr id="44" name="Picture 43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707EC023-37B0-44DA-AE1D-8A9FDF6E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24" y="4742353"/>
              <a:ext cx="1068216" cy="1068216"/>
            </a:xfrm>
            <a:prstGeom prst="rect">
              <a:avLst/>
            </a:prstGeom>
          </p:spPr>
        </p:pic>
        <p:pic>
          <p:nvPicPr>
            <p:cNvPr id="46" name="Picture 45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4C79135-D598-42A8-895F-5E7E7A91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0" y="2437345"/>
              <a:ext cx="1160137" cy="1160137"/>
            </a:xfrm>
            <a:prstGeom prst="rect">
              <a:avLst/>
            </a:prstGeom>
          </p:spPr>
        </p:pic>
        <p:pic>
          <p:nvPicPr>
            <p:cNvPr id="53" name="Picture 52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26C089F-82A9-4209-90D9-6D2EC8E5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040" y="2405925"/>
              <a:ext cx="1160137" cy="1160137"/>
            </a:xfrm>
            <a:prstGeom prst="rect">
              <a:avLst/>
            </a:prstGeom>
          </p:spPr>
        </p:pic>
        <p:pic>
          <p:nvPicPr>
            <p:cNvPr id="54" name="Picture 53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1CB72AC1-D4BF-40D1-ADB3-8C4EB25E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236" y="2424369"/>
              <a:ext cx="1160137" cy="1160137"/>
            </a:xfrm>
            <a:prstGeom prst="rect">
              <a:avLst/>
            </a:prstGeom>
          </p:spPr>
        </p:pic>
        <p:pic>
          <p:nvPicPr>
            <p:cNvPr id="55" name="Picture 54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68DE33D4-A46F-43D9-BF61-D1A4677C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092" y="2424369"/>
              <a:ext cx="1160137" cy="1160137"/>
            </a:xfrm>
            <a:prstGeom prst="rect">
              <a:avLst/>
            </a:prstGeom>
          </p:spPr>
        </p:pic>
      </p:grpSp>
      <p:pic>
        <p:nvPicPr>
          <p:cNvPr id="22" name="Picture 2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DDF7B3B-0727-4857-8857-582A2944F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9" y="-10333"/>
            <a:ext cx="1519609" cy="1519609"/>
          </a:xfrm>
          <a:prstGeom prst="rect">
            <a:avLst/>
          </a:prstGeom>
        </p:spPr>
      </p:pic>
      <p:pic>
        <p:nvPicPr>
          <p:cNvPr id="24" name="Picture 23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B3B92C67-293A-4B9F-8070-3D690E9B45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5" y="2405926"/>
            <a:ext cx="1160137" cy="1160137"/>
          </a:xfrm>
          <a:prstGeom prst="rect">
            <a:avLst/>
          </a:prstGeom>
        </p:spPr>
      </p:pic>
      <p:pic>
        <p:nvPicPr>
          <p:cNvPr id="26" name="Picture 2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312E85F9-4FDC-4FB0-B50E-84FA81B7BF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1" y="4869466"/>
            <a:ext cx="1068216" cy="10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7952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13BAFE6-55C3-4251-80C1-68CFA366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green leaf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7C2581FF-2937-464E-B302-425031B31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12" y="770638"/>
            <a:ext cx="3439136" cy="3418543"/>
          </a:xfrm>
          <a:prstGeom prst="rect">
            <a:avLst/>
          </a:prstGeom>
        </p:spPr>
      </p:pic>
      <p:pic>
        <p:nvPicPr>
          <p:cNvPr id="8" name="Picture 7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712ECB5C-7154-4EE7-8E62-2D4712340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58" y="2367132"/>
            <a:ext cx="3439136" cy="372023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12AF0F9-423C-4904-98CB-0FD328637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17" y="770638"/>
            <a:ext cx="3439137" cy="3676671"/>
          </a:xfrm>
          <a:prstGeom prst="rect">
            <a:avLst/>
          </a:prstGeom>
        </p:spPr>
      </p:pic>
      <p:pic>
        <p:nvPicPr>
          <p:cNvPr id="11" name="Picture 10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5B8AE954-57EA-42A5-AC99-0F74F3A08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29" y="2561973"/>
            <a:ext cx="3439136" cy="3525389"/>
          </a:xfrm>
          <a:prstGeom prst="rect">
            <a:avLst/>
          </a:prstGeom>
        </p:spPr>
      </p:pic>
      <p:pic>
        <p:nvPicPr>
          <p:cNvPr id="13" name="Picture 1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C8BFC247-9710-4954-984F-20B9753FB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89" y="727079"/>
            <a:ext cx="3439136" cy="37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288F0B50-E0CE-4266-81B7-5F41774A4158}"/>
              </a:ext>
            </a:extLst>
          </p:cNvPr>
          <p:cNvGrpSpPr/>
          <p:nvPr/>
        </p:nvGrpSpPr>
        <p:grpSpPr>
          <a:xfrm>
            <a:off x="-1310260" y="-661737"/>
            <a:ext cx="13778934" cy="7776912"/>
            <a:chOff x="-1267397" y="-661737"/>
            <a:chExt cx="13778934" cy="7776912"/>
          </a:xfrm>
        </p:grpSpPr>
        <p:pic>
          <p:nvPicPr>
            <p:cNvPr id="5" name="Picture 4" descr="A wood floor with a white wall&#10;&#10;Description automatically generated with low confidence">
              <a:extLst>
                <a:ext uri="{FF2B5EF4-FFF2-40B4-BE49-F238E27FC236}">
                  <a16:creationId xmlns:a16="http://schemas.microsoft.com/office/drawing/2014/main" id="{14E0DCED-3B97-4905-B963-E898B85C5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7"/>
            <a:stretch/>
          </p:blipFill>
          <p:spPr>
            <a:xfrm>
              <a:off x="6563" y="0"/>
              <a:ext cx="12327470" cy="6932917"/>
            </a:xfrm>
            <a:prstGeom prst="rect">
              <a:avLst/>
            </a:prstGeom>
          </p:spPr>
        </p:pic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6D5CFAC-7B29-4DA8-8ECD-8ED82E79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768" y="-661737"/>
              <a:ext cx="3721769" cy="3721769"/>
            </a:xfrm>
            <a:prstGeom prst="rect">
              <a:avLst/>
            </a:prstGeom>
          </p:spPr>
        </p:pic>
        <p:pic>
          <p:nvPicPr>
            <p:cNvPr id="13" name="Picture 12" descr="A picture containing furniture, indoor, seat, red&#10;&#10;Description automatically generated">
              <a:extLst>
                <a:ext uri="{FF2B5EF4-FFF2-40B4-BE49-F238E27FC236}">
                  <a16:creationId xmlns:a16="http://schemas.microsoft.com/office/drawing/2014/main" id="{5610FAAA-1303-4E40-BE1B-4284A591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57" y="-80747"/>
              <a:ext cx="6731096" cy="6281558"/>
            </a:xfrm>
            <a:prstGeom prst="rect">
              <a:avLst/>
            </a:prstGeom>
          </p:spPr>
        </p:pic>
        <p:pic>
          <p:nvPicPr>
            <p:cNvPr id="17" name="Picture 16" descr="A picture containing shelf&#10;&#10;Description automatically generated">
              <a:extLst>
                <a:ext uri="{FF2B5EF4-FFF2-40B4-BE49-F238E27FC236}">
                  <a16:creationId xmlns:a16="http://schemas.microsoft.com/office/drawing/2014/main" id="{9C43CBE9-A38C-4078-9FF4-99BE2897E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7836" y="-475851"/>
              <a:ext cx="4153170" cy="6349206"/>
            </a:xfrm>
            <a:prstGeom prst="rect">
              <a:avLst/>
            </a:prstGeom>
          </p:spPr>
        </p:pic>
        <p:pic>
          <p:nvPicPr>
            <p:cNvPr id="19" name="Picture 18" descr="A green leaf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2E77DD84-5F87-4012-BB75-8CE5555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871" y="0"/>
              <a:ext cx="1528763" cy="1519609"/>
            </a:xfrm>
            <a:prstGeom prst="rect">
              <a:avLst/>
            </a:prstGeom>
          </p:spPr>
        </p:pic>
        <p:pic>
          <p:nvPicPr>
            <p:cNvPr id="21" name="Picture 20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E39C9BB8-E8E2-4A6B-88E9-3FA4A6B4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756" y="407561"/>
              <a:ext cx="1519609" cy="1519609"/>
            </a:xfrm>
            <a:prstGeom prst="rect">
              <a:avLst/>
            </a:prstGeom>
          </p:spPr>
        </p:pic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7AEF318-30E1-428E-A26E-ABCE67CF6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793" y="25309"/>
              <a:ext cx="1519609" cy="1519609"/>
            </a:xfrm>
            <a:prstGeom prst="rect">
              <a:avLst/>
            </a:prstGeom>
          </p:spPr>
        </p:pic>
        <p:pic>
          <p:nvPicPr>
            <p:cNvPr id="25" name="Picture 24" descr="A picture containing text, picture frame&#10;&#10;Description automatically generated">
              <a:extLst>
                <a:ext uri="{FF2B5EF4-FFF2-40B4-BE49-F238E27FC236}">
                  <a16:creationId xmlns:a16="http://schemas.microsoft.com/office/drawing/2014/main" id="{8D452948-1FBE-448C-BCFA-E9339E98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274" y="377102"/>
              <a:ext cx="1519609" cy="1519609"/>
            </a:xfrm>
            <a:prstGeom prst="rect">
              <a:avLst/>
            </a:prstGeom>
          </p:spPr>
        </p:pic>
        <p:pic>
          <p:nvPicPr>
            <p:cNvPr id="29" name="Picture 28" descr="A table covered in snow&#10;&#10;Description automatically generated with medium confidence">
              <a:extLst>
                <a:ext uri="{FF2B5EF4-FFF2-40B4-BE49-F238E27FC236}">
                  <a16:creationId xmlns:a16="http://schemas.microsoft.com/office/drawing/2014/main" id="{D30B9839-05AE-4C14-8413-E7CDCBA7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233" y="3693613"/>
              <a:ext cx="5132344" cy="3421562"/>
            </a:xfrm>
            <a:prstGeom prst="rect">
              <a:avLst/>
            </a:prstGeom>
          </p:spPr>
        </p:pic>
        <p:pic>
          <p:nvPicPr>
            <p:cNvPr id="33" name="Picture 32" descr="A white figurine of a unicorn&#10;&#10;Description automatically generated with low confidence">
              <a:extLst>
                <a:ext uri="{FF2B5EF4-FFF2-40B4-BE49-F238E27FC236}">
                  <a16:creationId xmlns:a16="http://schemas.microsoft.com/office/drawing/2014/main" id="{76BB27C7-FC16-4B0C-AF99-CBEE2C72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814" y="3584506"/>
              <a:ext cx="4888023" cy="3361531"/>
            </a:xfrm>
            <a:prstGeom prst="rect">
              <a:avLst/>
            </a:prstGeom>
          </p:spPr>
        </p:pic>
        <p:pic>
          <p:nvPicPr>
            <p:cNvPr id="37" name="Picture 36" descr="A plant in a vase&#10;&#10;Description automatically generated with medium confidence">
              <a:extLst>
                <a:ext uri="{FF2B5EF4-FFF2-40B4-BE49-F238E27FC236}">
                  <a16:creationId xmlns:a16="http://schemas.microsoft.com/office/drawing/2014/main" id="{17C7432D-2C82-4419-936B-600AC51CA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67397" y="2536775"/>
              <a:ext cx="4880321" cy="4444207"/>
            </a:xfrm>
            <a:prstGeom prst="rect">
              <a:avLst/>
            </a:prstGeom>
          </p:spPr>
        </p:pic>
        <p:pic>
          <p:nvPicPr>
            <p:cNvPr id="41" name="Picture 40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22AFBC05-92AB-4A03-A4DB-8FF3D331D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25" y="4461788"/>
              <a:ext cx="1068216" cy="1068216"/>
            </a:xfrm>
            <a:prstGeom prst="rect">
              <a:avLst/>
            </a:prstGeom>
          </p:spPr>
        </p:pic>
        <p:pic>
          <p:nvPicPr>
            <p:cNvPr id="42" name="Picture 41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680A161B-BAB1-4AB4-A2BF-E7C437C5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685" y="4576302"/>
              <a:ext cx="1068216" cy="1068216"/>
            </a:xfrm>
            <a:prstGeom prst="rect">
              <a:avLst/>
            </a:prstGeom>
          </p:spPr>
        </p:pic>
        <p:pic>
          <p:nvPicPr>
            <p:cNvPr id="43" name="Picture 42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001788BB-04BE-4573-8875-5E04E68B1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856" y="4649411"/>
              <a:ext cx="1068216" cy="1068216"/>
            </a:xfrm>
            <a:prstGeom prst="rect">
              <a:avLst/>
            </a:prstGeom>
          </p:spPr>
        </p:pic>
        <p:pic>
          <p:nvPicPr>
            <p:cNvPr id="44" name="Picture 43" descr="A close-up of a car&#10;&#10;Description automatically generated with medium confidence">
              <a:extLst>
                <a:ext uri="{FF2B5EF4-FFF2-40B4-BE49-F238E27FC236}">
                  <a16:creationId xmlns:a16="http://schemas.microsoft.com/office/drawing/2014/main" id="{707EC023-37B0-44DA-AE1D-8A9FDF6E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24" y="4742353"/>
              <a:ext cx="1068216" cy="1068216"/>
            </a:xfrm>
            <a:prstGeom prst="rect">
              <a:avLst/>
            </a:prstGeom>
          </p:spPr>
        </p:pic>
        <p:pic>
          <p:nvPicPr>
            <p:cNvPr id="46" name="Picture 45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4C79135-D598-42A8-895F-5E7E7A91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30" y="2437345"/>
              <a:ext cx="1160137" cy="1160137"/>
            </a:xfrm>
            <a:prstGeom prst="rect">
              <a:avLst/>
            </a:prstGeom>
          </p:spPr>
        </p:pic>
        <p:pic>
          <p:nvPicPr>
            <p:cNvPr id="53" name="Picture 52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226C089F-82A9-4209-90D9-6D2EC8E5F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040" y="2405925"/>
              <a:ext cx="1160137" cy="1160137"/>
            </a:xfrm>
            <a:prstGeom prst="rect">
              <a:avLst/>
            </a:prstGeom>
          </p:spPr>
        </p:pic>
        <p:pic>
          <p:nvPicPr>
            <p:cNvPr id="54" name="Picture 53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1CB72AC1-D4BF-40D1-ADB3-8C4EB25E9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236" y="2424369"/>
              <a:ext cx="1160137" cy="1160137"/>
            </a:xfrm>
            <a:prstGeom prst="rect">
              <a:avLst/>
            </a:prstGeom>
          </p:spPr>
        </p:pic>
        <p:pic>
          <p:nvPicPr>
            <p:cNvPr id="55" name="Picture 54" descr="A cake with a message on it&#10;&#10;Description automatically generated with low confidence">
              <a:extLst>
                <a:ext uri="{FF2B5EF4-FFF2-40B4-BE49-F238E27FC236}">
                  <a16:creationId xmlns:a16="http://schemas.microsoft.com/office/drawing/2014/main" id="{68DE33D4-A46F-43D9-BF61-D1A4677C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092" y="2424369"/>
              <a:ext cx="1160137" cy="1160137"/>
            </a:xfrm>
            <a:prstGeom prst="rect">
              <a:avLst/>
            </a:prstGeom>
          </p:spPr>
        </p:pic>
      </p:grpSp>
      <p:pic>
        <p:nvPicPr>
          <p:cNvPr id="22" name="Picture 2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DDF7B3B-0727-4857-8857-582A2944F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9" y="-10333"/>
            <a:ext cx="1519609" cy="1519609"/>
          </a:xfrm>
          <a:prstGeom prst="rect">
            <a:avLst/>
          </a:prstGeom>
        </p:spPr>
      </p:pic>
      <p:pic>
        <p:nvPicPr>
          <p:cNvPr id="24" name="Picture 23" descr="A cake with a message on it&#10;&#10;Description automatically generated with low confidence">
            <a:extLst>
              <a:ext uri="{FF2B5EF4-FFF2-40B4-BE49-F238E27FC236}">
                <a16:creationId xmlns:a16="http://schemas.microsoft.com/office/drawing/2014/main" id="{B3B92C67-293A-4B9F-8070-3D690E9B45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5" y="2405926"/>
            <a:ext cx="1160137" cy="1160137"/>
          </a:xfrm>
          <a:prstGeom prst="rect">
            <a:avLst/>
          </a:prstGeom>
        </p:spPr>
      </p:pic>
      <p:pic>
        <p:nvPicPr>
          <p:cNvPr id="26" name="Picture 25" descr="A close-up of a car&#10;&#10;Description automatically generated with medium confidence">
            <a:extLst>
              <a:ext uri="{FF2B5EF4-FFF2-40B4-BE49-F238E27FC236}">
                <a16:creationId xmlns:a16="http://schemas.microsoft.com/office/drawing/2014/main" id="{312E85F9-4FDC-4FB0-B50E-84FA81B7BF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11" y="4869466"/>
            <a:ext cx="1068216" cy="10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186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BBC1CAD-150C-4CCD-A8FA-921995D34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pic>
        <p:nvPicPr>
          <p:cNvPr id="3" name="Picture 2" descr="A blue letter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7B0BA96-2A58-43DB-BCAF-53C05107B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7111" y1="82667" x2="67111" y2="82667"/>
                        <a14:backgroundMark x1="65778" y1="81333" x2="61778" y2="8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71" y="1219794"/>
            <a:ext cx="3858499" cy="3858499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BE9C0F57-48BD-4911-B13A-6069A6BC1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18" b="96416" l="3315" r="92818">
                        <a14:foregroundMark x1="48066" y1="8602" x2="48066" y2="8602"/>
                        <a14:foregroundMark x1="81215" y1="6093" x2="84530" y2="5376"/>
                        <a14:foregroundMark x1="91713" y1="61290" x2="92818" y2="63082"/>
                        <a14:foregroundMark x1="26519" y1="78495" x2="26519" y2="78495"/>
                        <a14:foregroundMark x1="3867" y1="77061" x2="6630" y2="82437"/>
                        <a14:foregroundMark x1="51934" y1="93190" x2="51934" y2="93190"/>
                        <a14:foregroundMark x1="46961" y1="95699" x2="51381" y2="9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3" y="1128326"/>
            <a:ext cx="2428874" cy="3743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CC4235-39F9-4BC2-8F25-3835CEDB48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9531" y1="34531" x2="68594" y2="35000"/>
                        <a14:foregroundMark x1="23438" y1="42344" x2="23438" y2="42344"/>
                        <a14:foregroundMark x1="34375" y1="40000" x2="34375" y2="40000"/>
                        <a14:foregroundMark x1="74063" y1="42813" x2="74063" y2="42813"/>
                        <a14:foregroundMark x1="63906" y1="52812" x2="63906" y2="52812"/>
                        <a14:foregroundMark x1="19844" y1="68594" x2="19844" y2="68594"/>
                        <a14:foregroundMark x1="23594" y1="42500" x2="23594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8515" r="12331" b="12259"/>
          <a:stretch/>
        </p:blipFill>
        <p:spPr>
          <a:xfrm>
            <a:off x="3700462" y="118145"/>
            <a:ext cx="5286375" cy="57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1889</TotalTime>
  <Words>181</Words>
  <Application>Microsoft Office PowerPoint</Application>
  <PresentationFormat>Widescreen</PresentationFormat>
  <Paragraphs>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#9Slide03 Bebas Neue ZSmall</vt:lpstr>
      <vt:lpstr>#9Slide05 Authentica Regular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115</cp:revision>
  <dcterms:created xsi:type="dcterms:W3CDTF">2022-01-06T10:53:07Z</dcterms:created>
  <dcterms:modified xsi:type="dcterms:W3CDTF">2025-02-06T03:09:38Z</dcterms:modified>
</cp:coreProperties>
</file>