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4"/>
  </p:notesMasterIdLst>
  <p:sldIdLst>
    <p:sldId id="293" r:id="rId5"/>
    <p:sldId id="270" r:id="rId6"/>
    <p:sldId id="273" r:id="rId7"/>
    <p:sldId id="267" r:id="rId8"/>
    <p:sldId id="268" r:id="rId9"/>
    <p:sldId id="276" r:id="rId10"/>
    <p:sldId id="279" r:id="rId11"/>
    <p:sldId id="289" r:id="rId12"/>
    <p:sldId id="274" r:id="rId13"/>
    <p:sldId id="275" r:id="rId14"/>
    <p:sldId id="269" r:id="rId15"/>
    <p:sldId id="280" r:id="rId16"/>
    <p:sldId id="290" r:id="rId17"/>
    <p:sldId id="282" r:id="rId18"/>
    <p:sldId id="283" r:id="rId19"/>
    <p:sldId id="284" r:id="rId20"/>
    <p:sldId id="285" r:id="rId21"/>
    <p:sldId id="28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1474" autoAdjust="0"/>
  </p:normalViewPr>
  <p:slideViewPr>
    <p:cSldViewPr>
      <p:cViewPr varScale="1">
        <p:scale>
          <a:sx n="83" d="100"/>
          <a:sy n="83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5051-B1B7-4117-896C-0C0E298F4DD5}" type="datetimeFigureOut">
              <a:rPr lang="en-US" smtClean="0"/>
              <a:t>26/2/2025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96C1-F74A-4172-8C8B-DF79EE8ED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96C1-F74A-4172-8C8B-DF79EE8ED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4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4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1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2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5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43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2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6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1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9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91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2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56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02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40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9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6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02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18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96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62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52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44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3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3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2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9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9566-61A0-4A92-9536-FA71D40B61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F59B-00F1-4F50-AE2C-3E05A339D6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7793" y="1976928"/>
            <a:ext cx="5208414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VĂN HỌC</a:t>
            </a:r>
          </a:p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Thơ “Cái nắng đi chơi”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MGN (4-5 tuổi)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Phạm Thị Thuý Mai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8335" y="152400"/>
            <a:ext cx="382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  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01" y="865580"/>
            <a:ext cx="825598" cy="825598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5962" y="1676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Bóng râm ở lại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Và tiếng ru hời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Rất êm của ngoại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8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42892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Bé còn say ngủ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Ru hỡi ru hời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Cái ngủ còn say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077200" y="6096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244" y="1981200"/>
            <a:ext cx="87495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44" y="627846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"/>
            <a:ext cx="1722124" cy="1344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752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trưa qua phố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gió qua trời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hương qua ngõ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4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06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mây qua núi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tiếng chim rơi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Về thăm khe suối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8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1575" y="2057400"/>
            <a:ext cx="49584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44" y="627846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5962" y="1676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Bóng râm ở lại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Và tiếng ru hời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Rất êm của ngoại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5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1575" y="2057400"/>
            <a:ext cx="5530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44" y="627846"/>
            <a:ext cx="17876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42892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Bé còn say ngủ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Ru hỡi ru hời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Cái ngủ còn say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077200" y="6096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7094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NẮNG ĐI CHƠI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556613"/>
            <a:ext cx="495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0948"/>
            <a:ext cx="2858197" cy="28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"/>
            <a:ext cx="1722124" cy="13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659" y="150792"/>
            <a:ext cx="60131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85" y="-192107"/>
            <a:ext cx="2101015" cy="163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1100" y="2133600"/>
            <a:ext cx="67818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287"/>
            <a:ext cx="1722124" cy="1344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7633" y="138922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trưa qua phố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gió qua trời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hương qua ngõ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1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06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+mj-lt"/>
              </a:rPr>
              <a:t>Cái nắng đi chơi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mây qua núi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Dắt tiếng chim rơi</a:t>
            </a:r>
            <a:br>
              <a:rPr lang="vi-VN" sz="2800" dirty="0">
                <a:solidFill>
                  <a:srgbClr val="002060"/>
                </a:solidFill>
                <a:latin typeface="+mj-lt"/>
              </a:rPr>
            </a:br>
            <a:r>
              <a:rPr lang="vi-VN" sz="2800" dirty="0">
                <a:solidFill>
                  <a:srgbClr val="002060"/>
                </a:solidFill>
                <a:latin typeface="+mj-lt"/>
              </a:rPr>
              <a:t>Về thăm khe suối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9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220</Words>
  <Application>Microsoft Office PowerPoint</Application>
  <PresentationFormat>On-screen Show (4:3)</PresentationFormat>
  <Paragraphs>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2_Office Theme</vt:lpstr>
      <vt:lpstr>3_Office Theme</vt:lpstr>
      <vt:lpstr>4_Office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 GIÁO DỤC THỂ CHẤT  ĐI TRÊN VẠCH KẺ THẲNG  TRÊN SÀN</dc:title>
  <dc:creator>Administrator_PC</dc:creator>
  <cp:lastModifiedBy>Admin</cp:lastModifiedBy>
  <cp:revision>37</cp:revision>
  <dcterms:created xsi:type="dcterms:W3CDTF">2021-05-14T15:06:43Z</dcterms:created>
  <dcterms:modified xsi:type="dcterms:W3CDTF">2025-02-26T09:02:19Z</dcterms:modified>
</cp:coreProperties>
</file>