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9331" y="1882169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3970" y="2992823"/>
            <a:ext cx="6400800" cy="1893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8371" y="2736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HỒNG TIẾN</a:t>
            </a: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4" y="911225"/>
            <a:ext cx="774233" cy="7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248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</cp:revision>
  <dcterms:created xsi:type="dcterms:W3CDTF">2019-02-16T02:04:45Z</dcterms:created>
  <dcterms:modified xsi:type="dcterms:W3CDTF">2025-02-24T09:58:16Z</dcterms:modified>
</cp:coreProperties>
</file>