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9" r:id="rId3"/>
    <p:sldId id="260" r:id="rId4"/>
    <p:sldId id="261" r:id="rId5"/>
    <p:sldId id="269" r:id="rId6"/>
    <p:sldId id="263" r:id="rId7"/>
    <p:sldId id="281" r:id="rId8"/>
    <p:sldId id="278" r:id="rId9"/>
    <p:sldId id="279" r:id="rId10"/>
    <p:sldId id="268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CC"/>
    <a:srgbClr val="99CCFF"/>
    <a:srgbClr val="FFFF99"/>
    <a:srgbClr val="6699FF"/>
    <a:srgbClr val="66FFFF"/>
    <a:srgbClr val="FFCCFF"/>
    <a:srgbClr val="FF6600"/>
    <a:srgbClr val="00CC00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98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49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49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1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30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8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23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3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6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A9A62-45A2-4E6D-9287-9CAF9CB65E09}" type="datetimeFigureOut">
              <a:rPr lang="en-US" smtClean="0"/>
              <a:t>24/2/2025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6D91-24DA-41B3-BEA9-2B6660841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81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slide" Target="slide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fif"/><Relationship Id="rId5" Type="http://schemas.openxmlformats.org/officeDocument/2006/relationships/image" Target="../media/image19.jfif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4.wav"/><Relationship Id="rId7" Type="http://schemas.openxmlformats.org/officeDocument/2006/relationships/image" Target="../media/image15.png"/><Relationship Id="rId12" Type="http://schemas.openxmlformats.org/officeDocument/2006/relationships/image" Target="../media/image19.jf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8.jfif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audio" Target="../media/audio6.wav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2.wav"/><Relationship Id="rId7" Type="http://schemas.openxmlformats.org/officeDocument/2006/relationships/slide" Target="slide11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6928"/>
            <a:ext cx="12192000" cy="6864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509243" y="6688790"/>
            <a:ext cx="7173515" cy="1828800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>
              <a:lnSpc>
                <a:spcPct val="130000"/>
              </a:lnSpc>
              <a:defRPr/>
            </a:pP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br>
              <a:rPr lang="en-US" sz="33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  <a:br>
              <a:rPr 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vi-VN" sz="2800" b="1">
                <a:solidFill>
                  <a:srgbClr val="002060"/>
                </a:solidFill>
              </a:rPr>
              <a:t>Đếm đến 4, nhận biết nhóm có 4 đối tượng. Nhận biết chữ số </a:t>
            </a:r>
            <a:r>
              <a:rPr lang="vi-VN" sz="2800" b="1">
                <a:solidFill>
                  <a:srgbClr val="002060"/>
                </a:solidFill>
              </a:rPr>
              <a:t>4</a:t>
            </a:r>
            <a:r>
              <a:rPr lang="vi-VN" sz="2800" b="1" smtClean="0">
                <a:solidFill>
                  <a:srgbClr val="002060"/>
                </a:solidFill>
              </a:rPr>
              <a:t>.</a:t>
            </a:r>
            <a:r>
              <a:rPr lang="en-US" sz="2800" b="1" smtClean="0">
                <a:solidFill>
                  <a:srgbClr val="002060"/>
                </a:solidFill>
              </a:rPr>
              <a:t/>
            </a:r>
            <a:br>
              <a:rPr lang="en-US" sz="2800" b="1" smtClean="0">
                <a:solidFill>
                  <a:srgbClr val="002060"/>
                </a:solidFill>
              </a:rPr>
            </a:b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MGN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tuổi)</a:t>
            </a:r>
            <a:br>
              <a:rPr lang="en-US" altLang="en-US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Nhung</a:t>
            </a:r>
            <a:br>
              <a:rPr lang="en-US" alt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smtClean="0">
                <a:solidFill>
                  <a:srgbClr val="0070C0"/>
                </a:solidFill>
              </a:rPr>
              <a:t/>
            </a:r>
            <a:br>
              <a:rPr lang="en-US" sz="2800" b="1" smtClean="0">
                <a:solidFill>
                  <a:srgbClr val="0070C0"/>
                </a:solidFill>
              </a:rPr>
            </a:br>
            <a:r>
              <a:rPr lang="en-US" sz="2800" b="1" smtClean="0">
                <a:solidFill>
                  <a:srgbClr val="0070C0"/>
                </a:solidFill>
              </a:rPr>
              <a:t>	</a:t>
            </a:r>
            <a:r>
              <a:rPr lang="en-US" alt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/>
            </a:r>
            <a:br>
              <a:rPr lang="en-US" alt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3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0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7000" y="146654"/>
            <a:ext cx="6858001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400" kern="10" spc="38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sz="1400" b="1" kern="10" spc="38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/>
                <a:cs typeface="Times New Roman"/>
              </a:rPr>
              <a:t>TRƯỜNG MẦM NON HỒNG TIẾN</a:t>
            </a:r>
            <a:endParaRPr lang="en-US" sz="1400" b="1" spc="38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charset="0"/>
            </a:endParaRPr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3551634" y="4686238"/>
            <a:ext cx="5319704" cy="1854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371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 bwMode="auto">
          <a:xfrm>
            <a:off x="2667000" y="5341800"/>
            <a:ext cx="50292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3716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004" y="838743"/>
            <a:ext cx="732838" cy="732838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21289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5922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43737" y="109835"/>
            <a:ext cx="57711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5" name="Rectangle 4"/>
          <p:cNvSpPr/>
          <p:nvPr/>
        </p:nvSpPr>
        <p:spPr>
          <a:xfrm>
            <a:off x="1727200" y="1456816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8270369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7200" y="4072409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270369" y="1397000"/>
            <a:ext cx="2006600" cy="2032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1788241"/>
            <a:ext cx="1550838" cy="13691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1959906"/>
            <a:ext cx="1117600" cy="1117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801" y="4561359"/>
            <a:ext cx="1054100" cy="1054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970" y="4516909"/>
            <a:ext cx="1143000" cy="1143000"/>
          </a:xfrm>
          <a:prstGeom prst="rect">
            <a:avLst/>
          </a:prstGeom>
        </p:spPr>
      </p:pic>
      <p:sp>
        <p:nvSpPr>
          <p:cNvPr id="2" name="Left Arrow 1">
            <a:hlinkClick r:id="rId7" action="ppaction://hlinksldjump"/>
          </p:cNvPr>
          <p:cNvSpPr/>
          <p:nvPr/>
        </p:nvSpPr>
        <p:spPr>
          <a:xfrm>
            <a:off x="5997388" y="6104409"/>
            <a:ext cx="551330" cy="5384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ộ sưu tập hình ảnh cảm ơn đẹp nhấ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78640" cy="69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73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0251" y="0"/>
            <a:ext cx="12492251" cy="6858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30008" y="1387989"/>
            <a:ext cx="2743200" cy="2497540"/>
            <a:chOff x="477672" y="1201003"/>
            <a:chExt cx="2743200" cy="2497540"/>
          </a:xfrm>
          <a:solidFill>
            <a:srgbClr val="FFFF99"/>
          </a:solidFill>
        </p:grpSpPr>
        <p:sp>
          <p:nvSpPr>
            <p:cNvPr id="10" name="Oval 9"/>
            <p:cNvSpPr/>
            <p:nvPr/>
          </p:nvSpPr>
          <p:spPr>
            <a:xfrm>
              <a:off x="477672" y="1201003"/>
              <a:ext cx="2743200" cy="249754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722" y="1378802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272" y="2281238"/>
              <a:ext cx="1227100" cy="1147762"/>
            </a:xfrm>
            <a:prstGeom prst="rect">
              <a:avLst/>
            </a:prstGeom>
            <a:grpFill/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090" y="2331273"/>
              <a:ext cx="1227100" cy="1147762"/>
            </a:xfrm>
            <a:prstGeom prst="rect">
              <a:avLst/>
            </a:prstGeom>
            <a:grpFill/>
          </p:spPr>
        </p:pic>
      </p:grpSp>
      <p:sp>
        <p:nvSpPr>
          <p:cNvPr id="14" name="Rectangle 13"/>
          <p:cNvSpPr/>
          <p:nvPr/>
        </p:nvSpPr>
        <p:spPr>
          <a:xfrm>
            <a:off x="2576447" y="432819"/>
            <a:ext cx="70391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vi 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68827" y="5438499"/>
            <a:ext cx="1359941" cy="14466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C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3982401" y="1326101"/>
            <a:ext cx="2777189" cy="2497540"/>
            <a:chOff x="3982401" y="1326101"/>
            <a:chExt cx="2777189" cy="2497540"/>
          </a:xfrm>
        </p:grpSpPr>
        <p:sp>
          <p:nvSpPr>
            <p:cNvPr id="16" name="Oval 15"/>
            <p:cNvSpPr/>
            <p:nvPr/>
          </p:nvSpPr>
          <p:spPr>
            <a:xfrm>
              <a:off x="4016390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82401" y="1970939"/>
              <a:ext cx="1485222" cy="1485222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9556" y="1943778"/>
              <a:ext cx="1485222" cy="1485222"/>
            </a:xfrm>
            <a:prstGeom prst="rect">
              <a:avLst/>
            </a:prstGeom>
          </p:spPr>
        </p:pic>
      </p:grpSp>
      <p:grpSp>
        <p:nvGrpSpPr>
          <p:cNvPr id="33" name="Group 32"/>
          <p:cNvGrpSpPr/>
          <p:nvPr/>
        </p:nvGrpSpPr>
        <p:grpSpPr>
          <a:xfrm>
            <a:off x="8062038" y="1326101"/>
            <a:ext cx="2743200" cy="2497540"/>
            <a:chOff x="8062038" y="1326101"/>
            <a:chExt cx="2743200" cy="2497540"/>
          </a:xfrm>
        </p:grpSpPr>
        <p:sp>
          <p:nvSpPr>
            <p:cNvPr id="21" name="Oval 20"/>
            <p:cNvSpPr/>
            <p:nvPr/>
          </p:nvSpPr>
          <p:spPr>
            <a:xfrm>
              <a:off x="8062038" y="1326101"/>
              <a:ext cx="2743200" cy="2497540"/>
            </a:xfrm>
            <a:prstGeom prst="ellipse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693" y="1970939"/>
              <a:ext cx="1195889" cy="11958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125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40741E-7 L 0.13125 0.2358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1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-0.09831 -0.1243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2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4" grpId="0"/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58" y="0"/>
            <a:ext cx="12282758" cy="68580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978102" y="2920419"/>
            <a:ext cx="2522210" cy="1705508"/>
            <a:chOff x="740282" y="1215189"/>
            <a:chExt cx="1972500" cy="1756611"/>
          </a:xfrm>
        </p:grpSpPr>
        <p:sp>
          <p:nvSpPr>
            <p:cNvPr id="7" name="Rounded Rectangle 6"/>
            <p:cNvSpPr/>
            <p:nvPr/>
          </p:nvSpPr>
          <p:spPr>
            <a:xfrm>
              <a:off x="830179" y="1215189"/>
              <a:ext cx="1792705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282" y="1333601"/>
              <a:ext cx="1189941" cy="91928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0498" y="2127583"/>
              <a:ext cx="1092768" cy="844217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751" y="1393787"/>
              <a:ext cx="1119031" cy="864506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2093053" y="859989"/>
            <a:ext cx="2258632" cy="1756611"/>
            <a:chOff x="2404320" y="659355"/>
            <a:chExt cx="2258632" cy="1756611"/>
          </a:xfrm>
        </p:grpSpPr>
        <p:sp>
          <p:nvSpPr>
            <p:cNvPr id="14" name="Rounded Rectangle 13"/>
            <p:cNvSpPr/>
            <p:nvPr/>
          </p:nvSpPr>
          <p:spPr>
            <a:xfrm>
              <a:off x="2404320" y="659355"/>
              <a:ext cx="2258632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8961" y="1055537"/>
              <a:ext cx="1114675" cy="937237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3271" y="1055537"/>
              <a:ext cx="1114675" cy="937237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2110585" y="4997888"/>
            <a:ext cx="2296111" cy="1756611"/>
            <a:chOff x="2110585" y="4997888"/>
            <a:chExt cx="2296111" cy="1756611"/>
          </a:xfrm>
        </p:grpSpPr>
        <p:sp>
          <p:nvSpPr>
            <p:cNvPr id="19" name="Rounded Rectangle 18"/>
            <p:cNvSpPr/>
            <p:nvPr/>
          </p:nvSpPr>
          <p:spPr>
            <a:xfrm>
              <a:off x="2110585" y="4997888"/>
              <a:ext cx="2296111" cy="1756611"/>
            </a:xfrm>
            <a:prstGeom prst="roundRect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6005" y="5083852"/>
              <a:ext cx="1432509" cy="1432509"/>
            </a:xfrm>
            <a:prstGeom prst="rect">
              <a:avLst/>
            </a:prstGeom>
          </p:spPr>
        </p:pic>
      </p:grpSp>
      <p:sp>
        <p:nvSpPr>
          <p:cNvPr id="32" name="Oval 31"/>
          <p:cNvSpPr/>
          <p:nvPr/>
        </p:nvSpPr>
        <p:spPr>
          <a:xfrm>
            <a:off x="8963985" y="2897315"/>
            <a:ext cx="1720516" cy="18179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8429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75 0.00023 L -0.14557 0.0145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73" y="71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22878 0.0039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446894" y="1306766"/>
            <a:ext cx="2057454" cy="20574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962" y="583371"/>
            <a:ext cx="7770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1974133" y="1306768"/>
            <a:ext cx="2057454" cy="20574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3560378" y="1378449"/>
            <a:ext cx="2057454" cy="2057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2031">
            <a:off x="5164401" y="1378449"/>
            <a:ext cx="2057454" cy="20574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965875" y="1942301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32" y="3429000"/>
            <a:ext cx="1397286" cy="16801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265" y="3482358"/>
            <a:ext cx="1397286" cy="1680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807" y="3482358"/>
            <a:ext cx="1397286" cy="168018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49" y="3482358"/>
            <a:ext cx="1397286" cy="168018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921198" y="3747678"/>
            <a:ext cx="1294411" cy="1474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44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01353" y="1492623"/>
            <a:ext cx="3442447" cy="3901011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0" b="1" dirty="0">
                <a:solidFill>
                  <a:srgbClr val="FF0000"/>
                </a:solidFill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4688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7847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8700" y="0"/>
            <a:ext cx="96539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400" b="0" cap="none" spc="0" dirty="0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cap="none" spc="0" dirty="0" err="1">
                <a:ln w="0"/>
                <a:solidFill>
                  <a:srgbClr val="66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endParaRPr lang="en-US" sz="5400" b="0" cap="none" spc="0" dirty="0">
              <a:ln w="0"/>
              <a:solidFill>
                <a:srgbClr val="66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96236" y="1595437"/>
            <a:ext cx="2639357" cy="2269338"/>
            <a:chOff x="496236" y="1671638"/>
            <a:chExt cx="3004202" cy="2157412"/>
          </a:xfrm>
        </p:grpSpPr>
        <p:sp>
          <p:nvSpPr>
            <p:cNvPr id="2" name="Rounded Rectangle 1"/>
            <p:cNvSpPr/>
            <p:nvPr/>
          </p:nvSpPr>
          <p:spPr>
            <a:xfrm>
              <a:off x="496236" y="1671638"/>
              <a:ext cx="3004202" cy="2157412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804" y="2264867"/>
              <a:ext cx="1319211" cy="131921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515" y="2233912"/>
              <a:ext cx="1319211" cy="131921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7278856" y="4165978"/>
            <a:ext cx="2671655" cy="2167184"/>
            <a:chOff x="496236" y="4177308"/>
            <a:chExt cx="3004202" cy="2130920"/>
          </a:xfrm>
        </p:grpSpPr>
        <p:sp>
          <p:nvSpPr>
            <p:cNvPr id="10" name="Rounded Rectangle 9"/>
            <p:cNvSpPr/>
            <p:nvPr/>
          </p:nvSpPr>
          <p:spPr>
            <a:xfrm>
              <a:off x="496236" y="4177308"/>
              <a:ext cx="3004202" cy="2130920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773" y="4403930"/>
              <a:ext cx="1885483" cy="1885483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254223" y="1595437"/>
            <a:ext cx="2671655" cy="2269338"/>
            <a:chOff x="7372350" y="1604366"/>
            <a:chExt cx="2886075" cy="2233613"/>
          </a:xfrm>
        </p:grpSpPr>
        <p:sp>
          <p:nvSpPr>
            <p:cNvPr id="11" name="Rounded Rectangle 10"/>
            <p:cNvSpPr/>
            <p:nvPr/>
          </p:nvSpPr>
          <p:spPr>
            <a:xfrm>
              <a:off x="7372350" y="1604366"/>
              <a:ext cx="2886075" cy="2224684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1412" y="2771776"/>
              <a:ext cx="1057274" cy="105727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3310" y="1736230"/>
              <a:ext cx="1057274" cy="105727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43975" y="1736230"/>
              <a:ext cx="1057274" cy="1057274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1" y="2780705"/>
              <a:ext cx="1057274" cy="105727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96236" y="4165978"/>
            <a:ext cx="2668007" cy="2111830"/>
            <a:chOff x="7372350" y="4177308"/>
            <a:chExt cx="2886075" cy="2035671"/>
          </a:xfrm>
        </p:grpSpPr>
        <p:sp>
          <p:nvSpPr>
            <p:cNvPr id="8" name="Rounded Rectangle 7"/>
            <p:cNvSpPr/>
            <p:nvPr/>
          </p:nvSpPr>
          <p:spPr>
            <a:xfrm>
              <a:off x="7372350" y="4177308"/>
              <a:ext cx="2886075" cy="2035671"/>
            </a:xfrm>
            <a:prstGeom prst="round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9043" y="4895204"/>
              <a:ext cx="852488" cy="79737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3437" y="4925616"/>
              <a:ext cx="852488" cy="79737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8787" y="4934967"/>
              <a:ext cx="852488" cy="797370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81" y="2924472"/>
            <a:ext cx="1495424" cy="1495424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4842647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851860" y="2911637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820175" y="2918169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820174" y="2912591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833434" y="2937800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44807" y="2951128"/>
            <a:ext cx="1614488" cy="16145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</a:rPr>
              <a:t>5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2354351"/>
            <a:ext cx="1074649" cy="10746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296" y="4857381"/>
            <a:ext cx="1078119" cy="107811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193" y="4748224"/>
            <a:ext cx="1068669" cy="106866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511" y="2149010"/>
            <a:ext cx="1555804" cy="13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1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10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30" grpId="0" animBg="1"/>
      <p:bldP spid="29" grpId="0" animBg="1"/>
      <p:bldP spid="28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2" y="1693"/>
            <a:ext cx="12195012" cy="68563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984149" y="1693"/>
            <a:ext cx="736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503343" y="1370820"/>
            <a:ext cx="2326342" cy="2622176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4780721" y="1476838"/>
            <a:ext cx="2326342" cy="262217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8178248" y="1476838"/>
            <a:ext cx="2326342" cy="262217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178248" y="6354418"/>
            <a:ext cx="530087" cy="503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93972" y="331711"/>
            <a:ext cx="1257994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-10743" y="1300495"/>
            <a:ext cx="3211144" cy="2366682"/>
            <a:chOff x="120229" y="1691257"/>
            <a:chExt cx="3442447" cy="2366682"/>
          </a:xfrm>
        </p:grpSpPr>
        <p:sp>
          <p:nvSpPr>
            <p:cNvPr id="4" name="Oval 3"/>
            <p:cNvSpPr/>
            <p:nvPr/>
          </p:nvSpPr>
          <p:spPr>
            <a:xfrm>
              <a:off x="120229" y="1691257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8617" y="1893490"/>
              <a:ext cx="2479182" cy="1884444"/>
              <a:chOff x="538617" y="1893490"/>
              <a:chExt cx="2479182" cy="188444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14963" y="1893490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453" y="2773554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3488" y="2796826"/>
                <a:ext cx="1176346" cy="981108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8617" y="1988522"/>
                <a:ext cx="1176346" cy="981108"/>
              </a:xfrm>
              <a:prstGeom prst="rect">
                <a:avLst/>
              </a:prstGeom>
            </p:spPr>
          </p:pic>
        </p:grpSp>
      </p:grpSp>
      <p:grpSp>
        <p:nvGrpSpPr>
          <p:cNvPr id="23" name="Group 22"/>
          <p:cNvGrpSpPr/>
          <p:nvPr/>
        </p:nvGrpSpPr>
        <p:grpSpPr>
          <a:xfrm>
            <a:off x="8841266" y="4566381"/>
            <a:ext cx="2839318" cy="2366682"/>
            <a:chOff x="7645647" y="4273742"/>
            <a:chExt cx="3442447" cy="2366682"/>
          </a:xfrm>
        </p:grpSpPr>
        <p:sp>
          <p:nvSpPr>
            <p:cNvPr id="7" name="Oval 6"/>
            <p:cNvSpPr/>
            <p:nvPr/>
          </p:nvSpPr>
          <p:spPr>
            <a:xfrm>
              <a:off x="7645647" y="4273742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32257" y="4977210"/>
              <a:ext cx="1068660" cy="10990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2541" y="4977210"/>
              <a:ext cx="1068660" cy="1099061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2564" y="4977210"/>
              <a:ext cx="1068660" cy="109906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" y="4243677"/>
            <a:ext cx="3052482" cy="2366682"/>
            <a:chOff x="98611" y="4491318"/>
            <a:chExt cx="3442447" cy="2366682"/>
          </a:xfrm>
        </p:grpSpPr>
        <p:sp>
          <p:nvSpPr>
            <p:cNvPr id="6" name="Oval 5"/>
            <p:cNvSpPr/>
            <p:nvPr/>
          </p:nvSpPr>
          <p:spPr>
            <a:xfrm>
              <a:off x="98611" y="449131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3987" y="5106670"/>
              <a:ext cx="1183309" cy="96960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" y="5189858"/>
              <a:ext cx="1183309" cy="969601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606937" y="1488739"/>
            <a:ext cx="3073647" cy="2366682"/>
            <a:chOff x="7645647" y="1493388"/>
            <a:chExt cx="3442447" cy="2366682"/>
          </a:xfrm>
        </p:grpSpPr>
        <p:sp>
          <p:nvSpPr>
            <p:cNvPr id="8" name="Oval 7"/>
            <p:cNvSpPr/>
            <p:nvPr/>
          </p:nvSpPr>
          <p:spPr>
            <a:xfrm>
              <a:off x="7645647" y="1493388"/>
              <a:ext cx="3442447" cy="2366682"/>
            </a:xfrm>
            <a:prstGeom prst="ellipse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CCFF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5464" y="2204348"/>
              <a:ext cx="1358434" cy="1358434"/>
            </a:xfrm>
            <a:prstGeom prst="rect">
              <a:avLst/>
            </a:prstGeom>
          </p:spPr>
        </p:pic>
      </p:grpSp>
      <p:sp>
        <p:nvSpPr>
          <p:cNvPr id="25" name="Left Arrow 24">
            <a:hlinkClick r:id="rId8" action="ppaction://hlinksldjump"/>
          </p:cNvPr>
          <p:cNvSpPr/>
          <p:nvPr/>
        </p:nvSpPr>
        <p:spPr>
          <a:xfrm>
            <a:off x="3576918" y="6368910"/>
            <a:ext cx="564776" cy="473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05644" y="5098895"/>
            <a:ext cx="1560541" cy="17591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0" b="1" dirty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28" name="Right Arrow 27">
            <a:hlinkClick r:id="rId9" action="ppaction://hlinksldjump"/>
          </p:cNvPr>
          <p:cNvSpPr/>
          <p:nvPr/>
        </p:nvSpPr>
        <p:spPr>
          <a:xfrm>
            <a:off x="5096435" y="6368910"/>
            <a:ext cx="406773" cy="5641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3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-0.02361 L 0.20391 0.12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73" y="759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05456 -0.2678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4" y="-1340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85302" cy="67369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6072" y="121024"/>
            <a:ext cx="848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5400" b="1" cap="none" spc="0" dirty="0">
                <a:ln w="0"/>
                <a:solidFill>
                  <a:srgbClr val="6600CC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298176" y="1775011"/>
            <a:ext cx="6880287" cy="3684494"/>
            <a:chOff x="-256905" y="1775011"/>
            <a:chExt cx="6880287" cy="368449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6905" y="1775011"/>
              <a:ext cx="6880287" cy="36844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043" y="2666440"/>
              <a:ext cx="2237534" cy="16759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3728" y="2677092"/>
              <a:ext cx="2237534" cy="167599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1413" y="2651516"/>
              <a:ext cx="2237534" cy="167599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8004568" y="3950365"/>
            <a:ext cx="3613206" cy="1683952"/>
            <a:chOff x="7780360" y="3924225"/>
            <a:chExt cx="3613206" cy="168395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0360" y="3924225"/>
              <a:ext cx="2237534" cy="16759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6032" y="3932186"/>
              <a:ext cx="2237534" cy="1675991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07" y="1870239"/>
            <a:ext cx="2237534" cy="1675991"/>
          </a:xfrm>
          <a:prstGeom prst="rect">
            <a:avLst/>
          </a:prstGeom>
        </p:spPr>
      </p:pic>
      <p:sp>
        <p:nvSpPr>
          <p:cNvPr id="15" name="Right Arrow 14">
            <a:hlinkClick r:id="rId7" action="ppaction://hlinksldjump"/>
          </p:cNvPr>
          <p:cNvSpPr/>
          <p:nvPr/>
        </p:nvSpPr>
        <p:spPr>
          <a:xfrm>
            <a:off x="6155021" y="6194629"/>
            <a:ext cx="427090" cy="6051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>
            <a:hlinkClick r:id="rId8" action="ppaction://hlinksldjump"/>
          </p:cNvPr>
          <p:cNvSpPr/>
          <p:nvPr/>
        </p:nvSpPr>
        <p:spPr>
          <a:xfrm>
            <a:off x="4558552" y="6190163"/>
            <a:ext cx="551329" cy="54681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38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2547 L -0.38724 0.1069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31" y="66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86</Words>
  <Application>Microsoft Office PowerPoint</Application>
  <PresentationFormat>Widescreen</PresentationFormat>
  <Paragraphs>26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Wingdings 2</vt:lpstr>
      <vt:lpstr>Office Theme</vt:lpstr>
      <vt:lpstr>     LĨNH VỰC PHÁT TRIỂN NHẬN THỨC HOẠT ĐỘNG LÀM QUEN VỚI TOÁN Đề tài: Đếm đến 4, nhận biết nhóm có 4 đối tượng. Nhận biết chữ số 4. Lứa tuổi: MGN (4 -5 tuổi) Giáo viên: Nguyễn Thị Nhung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PCHOMEMBR</dc:creator>
  <cp:lastModifiedBy>Admin</cp:lastModifiedBy>
  <cp:revision>46</cp:revision>
  <dcterms:created xsi:type="dcterms:W3CDTF">2021-11-05T02:22:29Z</dcterms:created>
  <dcterms:modified xsi:type="dcterms:W3CDTF">2025-02-24T03:33:11Z</dcterms:modified>
</cp:coreProperties>
</file>