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9" r:id="rId4"/>
    <p:sldId id="270" r:id="rId5"/>
    <p:sldId id="268" r:id="rId6"/>
    <p:sldId id="271" r:id="rId7"/>
    <p:sldId id="272" r:id="rId8"/>
    <p:sldId id="273" r:id="rId9"/>
    <p:sldId id="274" r:id="rId10"/>
    <p:sldId id="275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94D75-09C5-F541-974C-00E21C247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1D2C0-EAA5-8506-182F-6AFA21DB9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BA1BF-3A8D-23F2-D0DA-C6D531EA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C7032-B93F-6800-4872-51A09CF1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EEC81-F569-8BC2-E08F-6B33C585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8BE4-191A-FD21-EB7F-AAD01AC1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AA8D1-153B-255C-3AFD-43603B9CF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70253-AB79-C77A-52F5-CD6AB529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50FE8-4560-B6EC-83F8-6388F5AB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1CC85-AFE0-9444-48BD-D051C080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9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4805-F90C-27CB-07DF-4FB0B9A4F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7C604-641F-3CC1-45C2-5A9ABBC61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F0BCC-A116-CCC9-1E01-F2B10466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11B85-39CA-F132-F574-B97FF94B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A2A26-4F32-7DAE-9C68-C1976C90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2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404DA-FEFD-1D3A-579A-A6FF638D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AD1A-9F85-CE8F-C196-73572F756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CF1E7-81CF-9487-1BBC-365F1B07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D706-8D36-1D88-4F07-B2DCD7BF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E00C3-D30C-3E4F-E52F-1AFC83CC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2B5D-E310-9873-8FEE-CC84C62B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6DEFE-FE46-D78F-9970-79C936EB1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A0E0-CCE5-986B-6E7B-9D93F33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6BB9-ED3A-32BA-5876-F133918C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5FE69-9DD0-607C-D1DF-2499E5D6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1013-5533-A2D3-A093-881E70A1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FFE7D-3EE0-AF3C-FA68-D5747483F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DC357-BBC1-D072-210C-1F1B6E9A1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4F140-0DA9-0076-D4DD-8C761167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84E2A-8D0D-D192-0639-FA15F2E6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8773E-67CD-021B-7D15-C93DCD70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9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B6A1-E316-78F2-0897-EB0C86C2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BAD1D-98FC-537D-EDB7-74971908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4721F-98C6-26AA-7B76-F9965A0FF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58483-495D-44A7-6DB6-57041E899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57C7F-89CB-5286-2F46-BD5CE1305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09681-4076-B57A-4429-538E1808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3CCE2-4F19-F37B-98E5-96AB49F2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4E5D5D-6FC8-BFDE-58FA-4C830856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5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C2C5-123B-3283-B4D7-D497FB9D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2C264-649A-F462-98E3-4325EB92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B9865-F58B-A4AD-6C09-64BB4990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6DE23-8D52-4CF7-148B-42E7B282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B8E91-D3E7-232A-2ED9-0E6DD829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27F4F-94E6-615E-69B9-1ECBDE4C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494E5-8339-7C64-10E8-31ED26AE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4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F1A-23A1-718B-8668-CD2809A18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E5A6-877B-9D55-6B39-0C6811FE0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91F8C-9432-2EE6-6B2B-A6F4BD1C3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ACE7F-3F8D-C932-8677-F3491971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91EAE-AC31-77D8-23B1-A97DF334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1425D-7C82-C6E2-2D48-EFA57E23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8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3C4D-A8B1-E7E4-A28A-AF2CB7F5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D03B8-113F-8A17-69EA-291D97B49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B87EE-261D-4211-2281-1B8CF489F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69946-57F6-81C4-B300-34B0F91A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7110-9D56-48E9-A11B-8F9527DAF14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79F2B-0CA2-E4F5-3C43-DEC01799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F94AD-3693-5820-A9CA-C9D5AB6F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5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BB40D-1D75-CC3A-09C6-F7A0C070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5F35E-FD50-574E-4FF9-FA2F870B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A07F1-D4BE-CC6C-5B1A-878A3A268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7110-9D56-48E9-A11B-8F9527DAF14A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C7577-FCB6-F7F5-E3AA-B7BC3B95D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AC689-517C-57E8-6B95-D571A7637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EA432-2306-4E81-A8F3-D446502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0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audio" Target="../media/media1.mp3"/><Relationship Id="rId16" Type="http://schemas.openxmlformats.org/officeDocument/2006/relationships/image" Target="../media/image34.jpeg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0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f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g"/><Relationship Id="rId5" Type="http://schemas.openxmlformats.org/officeDocument/2006/relationships/image" Target="../media/image5.jf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g"/><Relationship Id="rId5" Type="http://schemas.openxmlformats.org/officeDocument/2006/relationships/image" Target="../media/image22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ộ sưu tập Nền PowerPoint đẹp mầm non Cho bài giảng sinh động hơn">
            <a:extLst>
              <a:ext uri="{FF2B5EF4-FFF2-40B4-BE49-F238E27FC236}">
                <a16:creationId xmlns:a16="http://schemas.microsoft.com/office/drawing/2014/main" id="{9EB06357-9391-4C71-14C3-173AF5CEF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42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FD3E15-550C-8EC3-2849-B8F4C9AB44B4}"/>
              </a:ext>
            </a:extLst>
          </p:cNvPr>
          <p:cNvSpPr txBox="1"/>
          <p:nvPr/>
        </p:nvSpPr>
        <p:spPr>
          <a:xfrm>
            <a:off x="2172929" y="717043"/>
            <a:ext cx="7846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000" smtClean="0">
                <a:solidFill>
                  <a:srgbClr val="002060"/>
                </a:solidFill>
                <a:latin typeface="+mj-lt"/>
              </a:rPr>
              <a:t>UẬN </a:t>
            </a:r>
            <a:r>
              <a:rPr lang="vi-VN" sz="2000" dirty="0">
                <a:solidFill>
                  <a:srgbClr val="002060"/>
                </a:solidFill>
                <a:latin typeface="+mj-lt"/>
              </a:rPr>
              <a:t>LONG BIÊN</a:t>
            </a:r>
          </a:p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TRƯỜNG MẦM NON 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TIẾN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C7239-F21E-3087-8650-9E6BBEAA5506}"/>
              </a:ext>
            </a:extLst>
          </p:cNvPr>
          <p:cNvSpPr txBox="1"/>
          <p:nvPr/>
        </p:nvSpPr>
        <p:spPr>
          <a:xfrm>
            <a:off x="2674374" y="2309282"/>
            <a:ext cx="68432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ĨNH VỰC PHÁT TRIỂN NHẬN THỨC</a:t>
            </a:r>
          </a:p>
          <a:p>
            <a:pPr algn="ctr">
              <a:lnSpc>
                <a:spcPct val="13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vi-VN" sz="2800" b="1" dirty="0">
                <a:solidFill>
                  <a:srgbClr val="002060"/>
                </a:solidFill>
                <a:latin typeface="+mj-lt"/>
              </a:rPr>
              <a:t>Đề tài: Khám phá gạo nếp, gạo tẻ</a:t>
            </a:r>
          </a:p>
          <a:p>
            <a:pPr algn="ctr">
              <a:lnSpc>
                <a:spcPct val="130000"/>
              </a:lnSpc>
            </a:pPr>
            <a:r>
              <a:rPr lang="vi-VN" sz="2800">
                <a:solidFill>
                  <a:srgbClr val="002060"/>
                </a:solidFill>
                <a:latin typeface="+mj-lt"/>
              </a:rPr>
              <a:t>Lứa </a:t>
            </a:r>
            <a:r>
              <a:rPr lang="vi-VN" sz="2800" smtClean="0">
                <a:solidFill>
                  <a:srgbClr val="002060"/>
                </a:solidFill>
                <a:latin typeface="+mj-lt"/>
              </a:rPr>
              <a:t>tuổi:</a:t>
            </a:r>
            <a:r>
              <a:rPr lang="en-US" sz="28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(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Giáo viên: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006" y="1475872"/>
            <a:ext cx="782467" cy="7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8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21516" y="77237"/>
            <a:ext cx="37405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5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117670" y="775651"/>
            <a:ext cx="595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4" name="Group 233"/>
          <p:cNvGrpSpPr/>
          <p:nvPr/>
        </p:nvGrpSpPr>
        <p:grpSpPr>
          <a:xfrm>
            <a:off x="-59977" y="1270830"/>
            <a:ext cx="9898125" cy="2554893"/>
            <a:chOff x="-67063" y="905975"/>
            <a:chExt cx="11861486" cy="2804265"/>
          </a:xfrm>
        </p:grpSpPr>
        <p:grpSp>
          <p:nvGrpSpPr>
            <p:cNvPr id="235" name="Group 234"/>
            <p:cNvGrpSpPr/>
            <p:nvPr/>
          </p:nvGrpSpPr>
          <p:grpSpPr>
            <a:xfrm>
              <a:off x="-67063" y="905975"/>
              <a:ext cx="11861486" cy="2804265"/>
              <a:chOff x="-67063" y="905975"/>
              <a:chExt cx="11861486" cy="2804265"/>
            </a:xfrm>
          </p:grpSpPr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A0DF02F5-27F2-44C6-9DF2-3E478FE9CBB2}"/>
                  </a:ext>
                </a:extLst>
              </p:cNvPr>
              <p:cNvSpPr txBox="1"/>
              <p:nvPr/>
            </p:nvSpPr>
            <p:spPr>
              <a:xfrm>
                <a:off x="-67063" y="1753851"/>
                <a:ext cx="544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456393" y="905975"/>
                <a:ext cx="11338030" cy="28042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45" y="1047729"/>
              <a:ext cx="2143669" cy="1118016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501" y="1043906"/>
              <a:ext cx="2353792" cy="1080605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42770" y="1016851"/>
              <a:ext cx="2306356" cy="1060165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725" y="2323411"/>
              <a:ext cx="2138875" cy="1215308"/>
            </a:xfrm>
            <a:prstGeom prst="rect">
              <a:avLst/>
            </a:prstGeom>
          </p:spPr>
        </p:pic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4433" y="2387206"/>
              <a:ext cx="2510042" cy="1187445"/>
            </a:xfrm>
            <a:prstGeom prst="rect">
              <a:avLst/>
            </a:prstGeom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6208" y="2301570"/>
              <a:ext cx="2505837" cy="1216622"/>
            </a:xfrm>
            <a:prstGeom prst="rect">
              <a:avLst/>
            </a:prstGeom>
          </p:spPr>
        </p:pic>
        <p:sp>
          <p:nvSpPr>
            <p:cNvPr id="246" name="Right Arrow 245"/>
            <p:cNvSpPr/>
            <p:nvPr/>
          </p:nvSpPr>
          <p:spPr>
            <a:xfrm>
              <a:off x="3447521" y="1462549"/>
              <a:ext cx="613170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ight Arrow 246"/>
            <p:cNvSpPr/>
            <p:nvPr/>
          </p:nvSpPr>
          <p:spPr>
            <a:xfrm>
              <a:off x="667867" y="2780067"/>
              <a:ext cx="613171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ight Arrow 247"/>
            <p:cNvSpPr/>
            <p:nvPr/>
          </p:nvSpPr>
          <p:spPr>
            <a:xfrm>
              <a:off x="6907252" y="1303757"/>
              <a:ext cx="613171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ight Arrow 248"/>
            <p:cNvSpPr/>
            <p:nvPr/>
          </p:nvSpPr>
          <p:spPr>
            <a:xfrm>
              <a:off x="8068757" y="2841712"/>
              <a:ext cx="613170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ight Arrow 249"/>
            <p:cNvSpPr/>
            <p:nvPr/>
          </p:nvSpPr>
          <p:spPr>
            <a:xfrm>
              <a:off x="4123978" y="2751588"/>
              <a:ext cx="613171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-97873" y="4134568"/>
            <a:ext cx="9890267" cy="2723432"/>
            <a:chOff x="-97874" y="3994649"/>
            <a:chExt cx="11892297" cy="2804265"/>
          </a:xfrm>
        </p:grpSpPr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-97874" y="5193930"/>
              <a:ext cx="4549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56393" y="3994649"/>
              <a:ext cx="11338030" cy="2804265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397" y="4096436"/>
              <a:ext cx="2432157" cy="1077229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660" y="4182361"/>
              <a:ext cx="2295031" cy="1027390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6686" y="4091590"/>
              <a:ext cx="1987297" cy="1111862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818" y="5392204"/>
              <a:ext cx="2115248" cy="1278972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5801" y="5545251"/>
              <a:ext cx="2084524" cy="1153910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898" y="5527175"/>
              <a:ext cx="2311051" cy="1166803"/>
            </a:xfrm>
            <a:prstGeom prst="rect">
              <a:avLst/>
            </a:prstGeom>
          </p:spPr>
        </p:pic>
        <p:sp>
          <p:nvSpPr>
            <p:cNvPr id="262" name="Right Arrow 261"/>
            <p:cNvSpPr/>
            <p:nvPr/>
          </p:nvSpPr>
          <p:spPr>
            <a:xfrm>
              <a:off x="3298544" y="4517556"/>
              <a:ext cx="516262" cy="46077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80" name="Right Arrow 279"/>
            <p:cNvSpPr/>
            <p:nvPr/>
          </p:nvSpPr>
          <p:spPr>
            <a:xfrm>
              <a:off x="6837543" y="4489170"/>
              <a:ext cx="623180" cy="4386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ight Arrow 280"/>
            <p:cNvSpPr/>
            <p:nvPr/>
          </p:nvSpPr>
          <p:spPr>
            <a:xfrm>
              <a:off x="4444248" y="5751444"/>
              <a:ext cx="626494" cy="50932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ight Arrow 281"/>
            <p:cNvSpPr/>
            <p:nvPr/>
          </p:nvSpPr>
          <p:spPr>
            <a:xfrm>
              <a:off x="8265852" y="5806572"/>
              <a:ext cx="725925" cy="4996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ight Arrow 282"/>
            <p:cNvSpPr/>
            <p:nvPr/>
          </p:nvSpPr>
          <p:spPr>
            <a:xfrm>
              <a:off x="1090274" y="5826949"/>
              <a:ext cx="623180" cy="4386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50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ộ sưu tập hình ảnh cảm ơn đẹp nhấ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78640" cy="69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7188" y="63054"/>
            <a:ext cx="25161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4915" y="695176"/>
            <a:ext cx="4599515" cy="2801313"/>
            <a:chOff x="520245" y="1047295"/>
            <a:chExt cx="5198384" cy="31330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45" y="1047295"/>
              <a:ext cx="5198384" cy="311903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443661" y="3767240"/>
              <a:ext cx="1524017" cy="41306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lứt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6679" y="789270"/>
            <a:ext cx="4163565" cy="2600627"/>
            <a:chOff x="6856679" y="789270"/>
            <a:chExt cx="4163565" cy="26006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679" y="789270"/>
              <a:ext cx="4163565" cy="260062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21946" y="3020565"/>
              <a:ext cx="123303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lứt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15677" y="4180180"/>
            <a:ext cx="5939299" cy="2377834"/>
            <a:chOff x="3615677" y="4303876"/>
            <a:chExt cx="5939299" cy="2377834"/>
          </a:xfrm>
        </p:grpSpPr>
        <p:sp>
          <p:nvSpPr>
            <p:cNvPr id="11" name="TextBox 10"/>
            <p:cNvSpPr txBox="1"/>
            <p:nvPr/>
          </p:nvSpPr>
          <p:spPr>
            <a:xfrm>
              <a:off x="8016460" y="6181749"/>
              <a:ext cx="153851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nếp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cẩm</a:t>
              </a: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677" y="4303876"/>
              <a:ext cx="4236552" cy="2377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3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110" y="163011"/>
            <a:ext cx="469979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" y="760379"/>
            <a:ext cx="4115547" cy="2880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51" y="891538"/>
            <a:ext cx="4874019" cy="274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7" y="3818280"/>
            <a:ext cx="4306672" cy="2865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r="5615"/>
          <a:stretch/>
        </p:blipFill>
        <p:spPr>
          <a:xfrm>
            <a:off x="6452865" y="3818280"/>
            <a:ext cx="4665005" cy="2865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47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110" y="163011"/>
            <a:ext cx="469979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" y="686231"/>
            <a:ext cx="5344521" cy="3019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782040"/>
            <a:ext cx="5227661" cy="301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2"/>
          <a:stretch/>
        </p:blipFill>
        <p:spPr>
          <a:xfrm>
            <a:off x="382571" y="3905783"/>
            <a:ext cx="5294898" cy="2952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4039777"/>
            <a:ext cx="5336274" cy="27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0428" y="122068"/>
            <a:ext cx="4217821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5537" y="996338"/>
            <a:ext cx="3255155" cy="2370583"/>
            <a:chOff x="573208" y="1112028"/>
            <a:chExt cx="4299043" cy="26344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08" y="1112028"/>
              <a:ext cx="4299043" cy="26344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46104" y="3302475"/>
              <a:ext cx="1467244" cy="41043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08688" y="994782"/>
            <a:ext cx="3417022" cy="2307705"/>
            <a:chOff x="4658720" y="101334"/>
            <a:chExt cx="6159691" cy="35064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720" y="101334"/>
              <a:ext cx="6159691" cy="35064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40092" y="2910738"/>
              <a:ext cx="2045796" cy="56118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</a:t>
              </a: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616434" y="1004181"/>
            <a:ext cx="3435609" cy="2342096"/>
            <a:chOff x="293389" y="3711953"/>
            <a:chExt cx="5732060" cy="31734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89" y="3711953"/>
              <a:ext cx="5732060" cy="317348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423647" y="6212473"/>
              <a:ext cx="2012017" cy="50043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Cấy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800" y="4116467"/>
            <a:ext cx="3255155" cy="2215266"/>
            <a:chOff x="-6515116" y="2960825"/>
            <a:chExt cx="6239047" cy="309541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15116" y="2960825"/>
              <a:ext cx="6239047" cy="309541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-6215940" y="5448040"/>
              <a:ext cx="2444267" cy="51607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Gặt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33658" y="4160967"/>
            <a:ext cx="3460846" cy="2183962"/>
            <a:chOff x="221567" y="46984"/>
            <a:chExt cx="5895833" cy="36316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67" y="46984"/>
              <a:ext cx="5895833" cy="357685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87074" y="3064477"/>
              <a:ext cx="1945802" cy="61415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Phơi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thóc</a:t>
              </a: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616434" y="4133211"/>
            <a:ext cx="3549340" cy="2116995"/>
            <a:chOff x="6889497" y="5094071"/>
            <a:chExt cx="5986537" cy="354180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497" y="5094071"/>
              <a:ext cx="5986537" cy="354180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477028" y="7932881"/>
              <a:ext cx="2176694" cy="6179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Xát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endPara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466968" y="3498389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10145403" y="6341606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5777933" y="6307899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1466968" y="6371390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10145404" y="3488422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5699931" y="3488422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Down Arrow 26"/>
          <p:cNvSpPr/>
          <p:nvPr/>
        </p:nvSpPr>
        <p:spPr>
          <a:xfrm rot="16200000">
            <a:off x="3725331" y="2009913"/>
            <a:ext cx="387949" cy="6279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6200000">
            <a:off x="8013262" y="4931432"/>
            <a:ext cx="409885" cy="6606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6200000">
            <a:off x="3731863" y="4815006"/>
            <a:ext cx="381497" cy="7156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6200000">
            <a:off x="8040810" y="1990967"/>
            <a:ext cx="405074" cy="6103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315160" y="846333"/>
            <a:ext cx="756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7" name="Group 236"/>
          <p:cNvGrpSpPr/>
          <p:nvPr/>
        </p:nvGrpSpPr>
        <p:grpSpPr>
          <a:xfrm>
            <a:off x="740998" y="1537013"/>
            <a:ext cx="3734368" cy="2608518"/>
            <a:chOff x="740998" y="1537013"/>
            <a:chExt cx="3734368" cy="2608518"/>
          </a:xfrm>
        </p:grpSpPr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A0DF02F5-27F2-44C6-9DF2-3E478FE9CBB2}"/>
                </a:ext>
              </a:extLst>
            </p:cNvPr>
            <p:cNvSpPr txBox="1"/>
            <p:nvPr/>
          </p:nvSpPr>
          <p:spPr>
            <a:xfrm>
              <a:off x="1450112" y="1537013"/>
              <a:ext cx="302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b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tẻ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98" y="1998678"/>
              <a:ext cx="3220280" cy="2146853"/>
            </a:xfrm>
            <a:prstGeom prst="rect">
              <a:avLst/>
            </a:prstGeom>
          </p:spPr>
        </p:pic>
      </p:grpSp>
      <p:grpSp>
        <p:nvGrpSpPr>
          <p:cNvPr id="240" name="Group 239"/>
          <p:cNvGrpSpPr/>
          <p:nvPr/>
        </p:nvGrpSpPr>
        <p:grpSpPr>
          <a:xfrm>
            <a:off x="6649089" y="1460812"/>
            <a:ext cx="4151124" cy="2723616"/>
            <a:chOff x="6444967" y="1637235"/>
            <a:chExt cx="4151124" cy="2723616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7008358" y="1637235"/>
              <a:ext cx="3587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lứt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967" y="2200960"/>
              <a:ext cx="3457953" cy="2159891"/>
            </a:xfrm>
            <a:prstGeom prst="rect">
              <a:avLst/>
            </a:prstGeom>
          </p:spPr>
        </p:pic>
      </p:grpSp>
      <p:grpSp>
        <p:nvGrpSpPr>
          <p:cNvPr id="243" name="Group 242"/>
          <p:cNvGrpSpPr/>
          <p:nvPr/>
        </p:nvGrpSpPr>
        <p:grpSpPr>
          <a:xfrm>
            <a:off x="3668449" y="3843104"/>
            <a:ext cx="3470834" cy="2642785"/>
            <a:chOff x="3701971" y="3914698"/>
            <a:chExt cx="3470834" cy="2642785"/>
          </a:xfrm>
        </p:grpSpPr>
        <p:sp>
          <p:nvSpPr>
            <p:cNvPr id="244" name="Rectangle 243"/>
            <p:cNvSpPr/>
            <p:nvPr/>
          </p:nvSpPr>
          <p:spPr>
            <a:xfrm>
              <a:off x="4475366" y="3914698"/>
              <a:ext cx="15872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nếp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971" y="4600772"/>
              <a:ext cx="3470834" cy="1956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9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723878" y="775650"/>
            <a:ext cx="474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410540" y="1346563"/>
            <a:ext cx="5241655" cy="2677638"/>
            <a:chOff x="1311545" y="1516431"/>
            <a:chExt cx="4461458" cy="2677638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A0DF02F5-27F2-44C6-9DF2-3E478FE9CBB2}"/>
                </a:ext>
              </a:extLst>
            </p:cNvPr>
            <p:cNvSpPr txBox="1"/>
            <p:nvPr/>
          </p:nvSpPr>
          <p:spPr>
            <a:xfrm>
              <a:off x="1311545" y="1516431"/>
              <a:ext cx="4461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134" y="2047216"/>
              <a:ext cx="3220280" cy="2146853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6755642" y="1481005"/>
            <a:ext cx="4661989" cy="2713064"/>
            <a:chOff x="7059002" y="1481005"/>
            <a:chExt cx="4358629" cy="2506906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7059002" y="1481005"/>
              <a:ext cx="4358629" cy="426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đục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899" y="2031200"/>
              <a:ext cx="3470834" cy="1956711"/>
            </a:xfrm>
            <a:prstGeom prst="rect">
              <a:avLst/>
            </a:prstGeom>
          </p:spPr>
        </p:pic>
      </p:grpSp>
      <p:grpSp>
        <p:nvGrpSpPr>
          <p:cNvPr id="235" name="Group 234"/>
          <p:cNvGrpSpPr/>
          <p:nvPr/>
        </p:nvGrpSpPr>
        <p:grpSpPr>
          <a:xfrm>
            <a:off x="4421875" y="4297490"/>
            <a:ext cx="3396828" cy="2487457"/>
            <a:chOff x="4421875" y="4297490"/>
            <a:chExt cx="3396828" cy="2487457"/>
          </a:xfrm>
        </p:grpSpPr>
        <p:sp>
          <p:nvSpPr>
            <p:cNvPr id="246" name="Rectangle 245"/>
            <p:cNvSpPr/>
            <p:nvPr/>
          </p:nvSpPr>
          <p:spPr>
            <a:xfrm>
              <a:off x="4561021" y="4297490"/>
              <a:ext cx="32223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đen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875" y="4876662"/>
              <a:ext cx="3396828" cy="1908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4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127598" y="775650"/>
            <a:ext cx="474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980773" y="1189613"/>
            <a:ext cx="3703873" cy="2542751"/>
            <a:chOff x="1177616" y="1516431"/>
            <a:chExt cx="2740783" cy="2542751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0DF02F5-27F2-44C6-9DF2-3E478FE9CBB2}"/>
                </a:ext>
              </a:extLst>
            </p:cNvPr>
            <p:cNvSpPr txBox="1"/>
            <p:nvPr/>
          </p:nvSpPr>
          <p:spPr>
            <a:xfrm>
              <a:off x="1311544" y="1516431"/>
              <a:ext cx="2606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nếp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cẩm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616" y="2099361"/>
              <a:ext cx="2616462" cy="1959821"/>
            </a:xfrm>
            <a:prstGeom prst="rect">
              <a:avLst/>
            </a:prstGeom>
          </p:spPr>
        </p:pic>
      </p:grpSp>
      <p:grpSp>
        <p:nvGrpSpPr>
          <p:cNvPr id="237" name="Group 236"/>
          <p:cNvGrpSpPr/>
          <p:nvPr/>
        </p:nvGrpSpPr>
        <p:grpSpPr>
          <a:xfrm>
            <a:off x="7736873" y="1187554"/>
            <a:ext cx="3712404" cy="2713064"/>
            <a:chOff x="7502899" y="1481005"/>
            <a:chExt cx="3470834" cy="2506906"/>
          </a:xfrm>
        </p:grpSpPr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7502899" y="1481005"/>
              <a:ext cx="2060046" cy="426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nếp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899" y="2031200"/>
              <a:ext cx="3470834" cy="1956711"/>
            </a:xfrm>
            <a:prstGeom prst="rect">
              <a:avLst/>
            </a:prstGeom>
          </p:spPr>
        </p:pic>
      </p:grpSp>
      <p:grpSp>
        <p:nvGrpSpPr>
          <p:cNvPr id="241" name="Group 240"/>
          <p:cNvGrpSpPr/>
          <p:nvPr/>
        </p:nvGrpSpPr>
        <p:grpSpPr>
          <a:xfrm>
            <a:off x="3791630" y="3995675"/>
            <a:ext cx="3783426" cy="2664047"/>
            <a:chOff x="3677502" y="3867744"/>
            <a:chExt cx="3783426" cy="2664047"/>
          </a:xfrm>
        </p:grpSpPr>
        <p:sp>
          <p:nvSpPr>
            <p:cNvPr id="242" name="Rectangle 241"/>
            <p:cNvSpPr/>
            <p:nvPr/>
          </p:nvSpPr>
          <p:spPr>
            <a:xfrm>
              <a:off x="4938912" y="3867744"/>
              <a:ext cx="1423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tẻ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502" y="4384938"/>
              <a:ext cx="3783426" cy="2146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3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29076 0.178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127599" y="775650"/>
            <a:ext cx="390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670032" y="1322495"/>
            <a:ext cx="5122370" cy="2604874"/>
            <a:chOff x="541451" y="1557374"/>
            <a:chExt cx="6846339" cy="2604874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A0DF02F5-27F2-44C6-9DF2-3E478FE9CBB2}"/>
                </a:ext>
              </a:extLst>
            </p:cNvPr>
            <p:cNvSpPr txBox="1"/>
            <p:nvPr/>
          </p:nvSpPr>
          <p:spPr>
            <a:xfrm>
              <a:off x="1311543" y="1557374"/>
              <a:ext cx="6076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nếp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51" y="2044625"/>
              <a:ext cx="5533931" cy="2117623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6953909" y="1268656"/>
            <a:ext cx="4026919" cy="2781051"/>
            <a:chOff x="6641081" y="1256572"/>
            <a:chExt cx="4026919" cy="2781051"/>
          </a:xfrm>
        </p:grpSpPr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7414259" y="1256572"/>
              <a:ext cx="1647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tẻ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081" y="1890770"/>
              <a:ext cx="4026919" cy="2146853"/>
            </a:xfrm>
            <a:prstGeom prst="rect">
              <a:avLst/>
            </a:prstGeom>
          </p:spPr>
        </p:pic>
      </p:grpSp>
      <p:grpSp>
        <p:nvGrpSpPr>
          <p:cNvPr id="240" name="Group 239"/>
          <p:cNvGrpSpPr/>
          <p:nvPr/>
        </p:nvGrpSpPr>
        <p:grpSpPr>
          <a:xfrm>
            <a:off x="4253519" y="3999058"/>
            <a:ext cx="3457953" cy="2612369"/>
            <a:chOff x="4253519" y="3999058"/>
            <a:chExt cx="3457953" cy="2612369"/>
          </a:xfrm>
        </p:grpSpPr>
        <p:sp>
          <p:nvSpPr>
            <p:cNvPr id="244" name="Rectangle 243"/>
            <p:cNvSpPr/>
            <p:nvPr/>
          </p:nvSpPr>
          <p:spPr>
            <a:xfrm>
              <a:off x="4681890" y="3999058"/>
              <a:ext cx="1959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lứt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đỏ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519" y="4451536"/>
              <a:ext cx="3457953" cy="2159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9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280</Words>
  <Application>Microsoft Office PowerPoint</Application>
  <PresentationFormat>Widescreen</PresentationFormat>
  <Paragraphs>107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Agency FB</vt:lpstr>
      <vt:lpstr>Arial</vt:lpstr>
      <vt:lpstr>Calibri</vt:lpstr>
      <vt:lpstr>Calibri Light</vt:lpstr>
      <vt:lpstr>Open Sans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khach0387375250@outlook.com</dc:creator>
  <cp:lastModifiedBy>Admin</cp:lastModifiedBy>
  <cp:revision>7</cp:revision>
  <dcterms:created xsi:type="dcterms:W3CDTF">2025-02-14T12:59:53Z</dcterms:created>
  <dcterms:modified xsi:type="dcterms:W3CDTF">2025-02-24T09:28:29Z</dcterms:modified>
</cp:coreProperties>
</file>