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9" r:id="rId4"/>
    <p:sldId id="263" r:id="rId5"/>
    <p:sldId id="272" r:id="rId6"/>
    <p:sldId id="262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9801" autoAdjust="0"/>
  </p:normalViewPr>
  <p:slideViewPr>
    <p:cSldViewPr>
      <p:cViewPr varScale="1">
        <p:scale>
          <a:sx n="91" d="100"/>
          <a:sy n="91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8.jpg"/><Relationship Id="rId5" Type="http://schemas.openxmlformats.org/officeDocument/2006/relationships/audio" Target="../media/audio1.wav"/><Relationship Id="rId10" Type="http://schemas.openxmlformats.org/officeDocument/2006/relationships/image" Target="../media/image17.jp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67" y="3396797"/>
            <a:ext cx="938865" cy="9327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5692" y="261363"/>
            <a:ext cx="3420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7685" y="1780926"/>
            <a:ext cx="5336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9357" y="2367347"/>
            <a:ext cx="7793287" cy="362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ctr"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Đinh Thị Vũ Thuý Ninh</a:t>
            </a:r>
          </a:p>
          <a:p>
            <a:pPr algn="ctr"/>
            <a:endParaRPr lang="en-US" sz="2800" b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979" y="953459"/>
            <a:ext cx="698036" cy="6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" y="1172745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399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1188787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84776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0" y="2906608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3565159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1931212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1931212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197184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97184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2" y="5056783"/>
            <a:ext cx="1260871" cy="1260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58" y="5089159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75" y="5089159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04269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3578517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80440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3249" y="4022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8382E-6 L 0.64909 0.032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58382E-6 L 0.36589 -0.455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-22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-Minh-Rat-Vui-Ruby-Bao-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5257800"/>
            <a:ext cx="609600" cy="6096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.VnTime" panose="020B7200000000000000" pitchFamily="34" charset="0"/>
              </a:rPr>
              <a:t>ch¬i</a:t>
            </a:r>
            <a:r>
              <a:rPr lang="en-US" sz="54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54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2:</a:t>
            </a:r>
            <a:endParaRPr lang="en-US" sz="5400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Bolatatca-DuyUyen-1015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695" y="5378648"/>
            <a:ext cx="609600" cy="609600"/>
          </a:xfrm>
          <a:prstGeom prst="rect">
            <a:avLst/>
          </a:prstGeom>
        </p:spPr>
      </p:pic>
      <p:pic>
        <p:nvPicPr>
          <p:cNvPr id="7" name="ChoCon-NgocLinh_qwyp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539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1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45326" y="319714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46249" y="1691122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0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894661" y="760774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804248" y="657857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8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2" y="3598660"/>
            <a:ext cx="1208062" cy="14672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83" y="3732434"/>
            <a:ext cx="1208062" cy="14672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51" y="5171792"/>
            <a:ext cx="1208062" cy="1467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28991" y="4191000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38" y="5287128"/>
            <a:ext cx="1208062" cy="14672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41" y="5390718"/>
            <a:ext cx="1208062" cy="14672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24826"/>
            <a:ext cx="1208062" cy="14672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33" y="4332301"/>
            <a:ext cx="1208062" cy="1467282"/>
          </a:xfrm>
          <a:prstGeom prst="rect">
            <a:avLst/>
          </a:prstGeom>
        </p:spPr>
      </p:pic>
      <p:pic>
        <p:nvPicPr>
          <p:cNvPr id="31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0" y="3218875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125368" y="229936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335127" y="1834311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09758" y="1850265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125369" y="3153144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380482" y="3429303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250737" y="442779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526253" y="1993253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932825" y="1691122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65757" y="1691122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6989328" y="754946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273819" y="171737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9397431" y="1726719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189369" y="70922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9347403" y="74289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" y="3068008"/>
            <a:ext cx="1082842" cy="1489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033"/>
            <a:ext cx="1295400" cy="17528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1" y="1070920"/>
            <a:ext cx="1295400" cy="1752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11" y="1070920"/>
            <a:ext cx="1295400" cy="1752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25033"/>
            <a:ext cx="1295400" cy="17528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3" y="1018210"/>
            <a:ext cx="1295400" cy="17528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3" y="1034252"/>
            <a:ext cx="1295400" cy="17528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058888"/>
            <a:ext cx="1295400" cy="17528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070920"/>
            <a:ext cx="1295400" cy="17528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63" y="1047946"/>
            <a:ext cx="1295400" cy="17528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35" y="1018210"/>
            <a:ext cx="1295400" cy="175289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848474" y="1248980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8" y="3082727"/>
            <a:ext cx="1082842" cy="14892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7" y="3101413"/>
            <a:ext cx="1082842" cy="14892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79" y="3101415"/>
            <a:ext cx="1082842" cy="148927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01414"/>
            <a:ext cx="1082842" cy="14892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82729"/>
            <a:ext cx="1082842" cy="14892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23" y="3046590"/>
            <a:ext cx="1082842" cy="148927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082729"/>
            <a:ext cx="1082842" cy="14892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06" y="3101415"/>
            <a:ext cx="1082842" cy="1489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163" y="3082728"/>
            <a:ext cx="1082842" cy="14892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1042005" y="3105426"/>
            <a:ext cx="1202132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9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804358" y="3100092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3128" y="0"/>
            <a:ext cx="7165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10, số lượng và số thứ tự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343400" y="1524000"/>
            <a:ext cx="3240505" cy="30162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19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0867" y="125413"/>
            <a:ext cx="1203113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*</a:t>
            </a:r>
            <a:r>
              <a:rPr lang="en-US" altLang="en-US" sz="3200" b="1">
                <a:solidFill>
                  <a:srgbClr val="0000CC"/>
                </a:solidFill>
                <a:latin typeface=".VnAvant" pitchFamily="34" charset="0"/>
              </a:rPr>
              <a:t>Trß ch¬i 2</a:t>
            </a:r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altLang="en-US" sz="3600" b="1">
                <a:solidFill>
                  <a:srgbClr val="0000CC"/>
                </a:solidFill>
                <a:latin typeface=".VnAvant" pitchFamily="34" charset="0"/>
              </a:rPr>
              <a:t>Th¶</a:t>
            </a:r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  </a:t>
            </a:r>
            <a:r>
              <a:rPr lang="en-US" altLang="en-US" sz="4000" b="1">
                <a:solidFill>
                  <a:srgbClr val="0000CC"/>
                </a:solidFill>
                <a:latin typeface=".VnAvant" pitchFamily="34" charset="0"/>
              </a:rPr>
              <a:t>ZÝc z¾c.</a:t>
            </a:r>
          </a:p>
          <a:p>
            <a:pPr algn="ctr"/>
            <a:endParaRPr lang="en-US" altLang="en-US" sz="2800" b="1">
              <a:latin typeface=".VnAvant" pitchFamily="34" charset="0"/>
            </a:endParaRPr>
          </a:p>
          <a:p>
            <a:endParaRPr lang="en-US" altLang="en-US" sz="2000" b="1">
              <a:latin typeface=".VnAvant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06400" y="1143000"/>
            <a:ext cx="117856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711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436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487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51816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589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65024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71120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76200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82296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8839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944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995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1046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097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114808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1828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2336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284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3352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3860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>
            <a:off x="1219200" y="11430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0" y="1981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203200" y="175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>
            <a:off x="0" y="2286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0" y="2590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0" y="2895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>
            <a:off x="203200" y="32004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203200" y="3505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>
            <a:off x="0" y="3810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>
            <a:off x="203200" y="4114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203200" y="4419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03200" y="4800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>
            <a:off x="0" y="5181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>
            <a:off x="203200" y="556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0" y="1447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2235200" y="160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1148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1046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944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822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71120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5892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4876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386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284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0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182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117856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1097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995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883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76200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65024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384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4267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335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233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121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203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81280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690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5892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876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59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2743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182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6096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20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121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2336800" y="4114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251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4368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528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6400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76200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883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9855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0972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17856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9855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873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75184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6400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528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4267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335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2336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1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0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0" name="Oval 94"/>
          <p:cNvSpPr>
            <a:spLocks noChangeArrowheads="1"/>
          </p:cNvSpPr>
          <p:nvPr/>
        </p:nvSpPr>
        <p:spPr bwMode="auto">
          <a:xfrm>
            <a:off x="11480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1" name="Oval 95"/>
          <p:cNvSpPr>
            <a:spLocks noChangeArrowheads="1"/>
          </p:cNvSpPr>
          <p:nvPr/>
        </p:nvSpPr>
        <p:spPr bwMode="auto">
          <a:xfrm>
            <a:off x="10464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2" name="Oval 96"/>
          <p:cNvSpPr>
            <a:spLocks noChangeArrowheads="1"/>
          </p:cNvSpPr>
          <p:nvPr/>
        </p:nvSpPr>
        <p:spPr bwMode="auto">
          <a:xfrm>
            <a:off x="9448800" y="3352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3" name="Oval 97"/>
          <p:cNvSpPr>
            <a:spLocks noChangeArrowheads="1"/>
          </p:cNvSpPr>
          <p:nvPr/>
        </p:nvSpPr>
        <p:spPr bwMode="auto">
          <a:xfrm>
            <a:off x="1117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4" name="Oval 98"/>
          <p:cNvSpPr>
            <a:spLocks noChangeArrowheads="1"/>
          </p:cNvSpPr>
          <p:nvPr/>
        </p:nvSpPr>
        <p:spPr bwMode="auto">
          <a:xfrm>
            <a:off x="1137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5" name="Oval 99"/>
          <p:cNvSpPr>
            <a:spLocks noChangeArrowheads="1"/>
          </p:cNvSpPr>
          <p:nvPr/>
        </p:nvSpPr>
        <p:spPr bwMode="auto">
          <a:xfrm>
            <a:off x="10464800" y="2133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6" name="Oval 100"/>
          <p:cNvSpPr>
            <a:spLocks noChangeArrowheads="1"/>
          </p:cNvSpPr>
          <p:nvPr/>
        </p:nvSpPr>
        <p:spPr bwMode="auto">
          <a:xfrm>
            <a:off x="94488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7" name="Oval 101"/>
          <p:cNvSpPr>
            <a:spLocks noChangeArrowheads="1"/>
          </p:cNvSpPr>
          <p:nvPr/>
        </p:nvSpPr>
        <p:spPr bwMode="auto">
          <a:xfrm>
            <a:off x="81280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8" name="Oval 102"/>
          <p:cNvSpPr>
            <a:spLocks noChangeArrowheads="1"/>
          </p:cNvSpPr>
          <p:nvPr/>
        </p:nvSpPr>
        <p:spPr bwMode="auto">
          <a:xfrm>
            <a:off x="7010400" y="2286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9" name="Oval 103"/>
          <p:cNvSpPr>
            <a:spLocks noChangeArrowheads="1"/>
          </p:cNvSpPr>
          <p:nvPr/>
        </p:nvSpPr>
        <p:spPr bwMode="auto">
          <a:xfrm>
            <a:off x="5791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0" name="Oval 104"/>
          <p:cNvSpPr>
            <a:spLocks noChangeArrowheads="1"/>
          </p:cNvSpPr>
          <p:nvPr/>
        </p:nvSpPr>
        <p:spPr bwMode="auto">
          <a:xfrm>
            <a:off x="4775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1" name="Oval 105"/>
          <p:cNvSpPr>
            <a:spLocks noChangeArrowheads="1"/>
          </p:cNvSpPr>
          <p:nvPr/>
        </p:nvSpPr>
        <p:spPr bwMode="auto">
          <a:xfrm>
            <a:off x="375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2" name="Oval 106"/>
          <p:cNvSpPr>
            <a:spLocks noChangeArrowheads="1"/>
          </p:cNvSpPr>
          <p:nvPr/>
        </p:nvSpPr>
        <p:spPr bwMode="auto">
          <a:xfrm>
            <a:off x="2743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3" name="Oval 107"/>
          <p:cNvSpPr>
            <a:spLocks noChangeArrowheads="1"/>
          </p:cNvSpPr>
          <p:nvPr/>
        </p:nvSpPr>
        <p:spPr bwMode="auto">
          <a:xfrm>
            <a:off x="6096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4" name="Oval 108"/>
          <p:cNvSpPr>
            <a:spLocks noChangeArrowheads="1"/>
          </p:cNvSpPr>
          <p:nvPr/>
        </p:nvSpPr>
        <p:spPr bwMode="auto">
          <a:xfrm>
            <a:off x="11785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5" name="Oval 109"/>
          <p:cNvSpPr>
            <a:spLocks noChangeArrowheads="1"/>
          </p:cNvSpPr>
          <p:nvPr/>
        </p:nvSpPr>
        <p:spPr bwMode="auto">
          <a:xfrm>
            <a:off x="1097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6" name="Oval 110"/>
          <p:cNvSpPr>
            <a:spLocks noChangeArrowheads="1"/>
          </p:cNvSpPr>
          <p:nvPr/>
        </p:nvSpPr>
        <p:spPr bwMode="auto">
          <a:xfrm>
            <a:off x="6502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7" name="Oval 111"/>
          <p:cNvSpPr>
            <a:spLocks noChangeArrowheads="1"/>
          </p:cNvSpPr>
          <p:nvPr/>
        </p:nvSpPr>
        <p:spPr bwMode="auto">
          <a:xfrm>
            <a:off x="5283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8" name="Oval 112"/>
          <p:cNvSpPr>
            <a:spLocks noChangeArrowheads="1"/>
          </p:cNvSpPr>
          <p:nvPr/>
        </p:nvSpPr>
        <p:spPr bwMode="auto">
          <a:xfrm>
            <a:off x="4267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9" name="Oval 113"/>
          <p:cNvSpPr>
            <a:spLocks noChangeArrowheads="1"/>
          </p:cNvSpPr>
          <p:nvPr/>
        </p:nvSpPr>
        <p:spPr bwMode="auto">
          <a:xfrm>
            <a:off x="33528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0" name="Oval 114"/>
          <p:cNvSpPr>
            <a:spLocks noChangeArrowheads="1"/>
          </p:cNvSpPr>
          <p:nvPr/>
        </p:nvSpPr>
        <p:spPr bwMode="auto">
          <a:xfrm>
            <a:off x="9855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1" name="Oval 115"/>
          <p:cNvSpPr>
            <a:spLocks noChangeArrowheads="1"/>
          </p:cNvSpPr>
          <p:nvPr/>
        </p:nvSpPr>
        <p:spPr bwMode="auto">
          <a:xfrm>
            <a:off x="8839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2" name="Oval 116"/>
          <p:cNvSpPr>
            <a:spLocks noChangeArrowheads="1"/>
          </p:cNvSpPr>
          <p:nvPr/>
        </p:nvSpPr>
        <p:spPr bwMode="auto">
          <a:xfrm>
            <a:off x="7518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3" name="Oval 117"/>
          <p:cNvSpPr>
            <a:spLocks noChangeArrowheads="1"/>
          </p:cNvSpPr>
          <p:nvPr/>
        </p:nvSpPr>
        <p:spPr bwMode="auto">
          <a:xfrm>
            <a:off x="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4" name="Oval 118"/>
          <p:cNvSpPr>
            <a:spLocks noChangeArrowheads="1"/>
          </p:cNvSpPr>
          <p:nvPr/>
        </p:nvSpPr>
        <p:spPr bwMode="auto">
          <a:xfrm>
            <a:off x="11785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5" name="Oval 119"/>
          <p:cNvSpPr>
            <a:spLocks noChangeArrowheads="1"/>
          </p:cNvSpPr>
          <p:nvPr/>
        </p:nvSpPr>
        <p:spPr bwMode="auto">
          <a:xfrm>
            <a:off x="10871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6" name="Oval 120"/>
          <p:cNvSpPr>
            <a:spLocks noChangeArrowheads="1"/>
          </p:cNvSpPr>
          <p:nvPr/>
        </p:nvSpPr>
        <p:spPr bwMode="auto">
          <a:xfrm>
            <a:off x="81280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7" name="Oval 121"/>
          <p:cNvSpPr>
            <a:spLocks noChangeArrowheads="1"/>
          </p:cNvSpPr>
          <p:nvPr/>
        </p:nvSpPr>
        <p:spPr bwMode="auto">
          <a:xfrm>
            <a:off x="1828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8" name="Oval 122"/>
          <p:cNvSpPr>
            <a:spLocks noChangeArrowheads="1"/>
          </p:cNvSpPr>
          <p:nvPr/>
        </p:nvSpPr>
        <p:spPr bwMode="auto">
          <a:xfrm>
            <a:off x="20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9" name="Oval 123"/>
          <p:cNvSpPr>
            <a:spLocks noChangeArrowheads="1"/>
          </p:cNvSpPr>
          <p:nvPr/>
        </p:nvSpPr>
        <p:spPr bwMode="auto">
          <a:xfrm>
            <a:off x="9347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0" name="Oval 124"/>
          <p:cNvSpPr>
            <a:spLocks noChangeArrowheads="1"/>
          </p:cNvSpPr>
          <p:nvPr/>
        </p:nvSpPr>
        <p:spPr bwMode="auto">
          <a:xfrm>
            <a:off x="1036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1" name="Oval 125"/>
          <p:cNvSpPr>
            <a:spLocks noChangeArrowheads="1"/>
          </p:cNvSpPr>
          <p:nvPr/>
        </p:nvSpPr>
        <p:spPr bwMode="auto">
          <a:xfrm>
            <a:off x="11379200" y="990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2" name="Oval 126"/>
          <p:cNvSpPr>
            <a:spLocks noChangeArrowheads="1"/>
          </p:cNvSpPr>
          <p:nvPr/>
        </p:nvSpPr>
        <p:spPr bwMode="auto">
          <a:xfrm>
            <a:off x="70104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3" name="Oval 127"/>
          <p:cNvSpPr>
            <a:spLocks noChangeArrowheads="1"/>
          </p:cNvSpPr>
          <p:nvPr/>
        </p:nvSpPr>
        <p:spPr bwMode="auto">
          <a:xfrm>
            <a:off x="5892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4" name="Oval 128"/>
          <p:cNvSpPr>
            <a:spLocks noChangeArrowheads="1"/>
          </p:cNvSpPr>
          <p:nvPr/>
        </p:nvSpPr>
        <p:spPr bwMode="auto">
          <a:xfrm>
            <a:off x="4876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5" name="Oval 129"/>
          <p:cNvSpPr>
            <a:spLocks noChangeArrowheads="1"/>
          </p:cNvSpPr>
          <p:nvPr/>
        </p:nvSpPr>
        <p:spPr bwMode="auto">
          <a:xfrm>
            <a:off x="3759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6" name="Oval 130"/>
          <p:cNvSpPr>
            <a:spLocks noChangeArrowheads="1"/>
          </p:cNvSpPr>
          <p:nvPr/>
        </p:nvSpPr>
        <p:spPr bwMode="auto">
          <a:xfrm>
            <a:off x="2844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7" name="Text Box 131"/>
          <p:cNvSpPr txBox="1">
            <a:spLocks noChangeArrowheads="1"/>
          </p:cNvSpPr>
          <p:nvPr/>
        </p:nvSpPr>
        <p:spPr bwMode="auto">
          <a:xfrm>
            <a:off x="5080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68" name="Text Box 132"/>
          <p:cNvSpPr txBox="1">
            <a:spLocks noChangeArrowheads="1"/>
          </p:cNvSpPr>
          <p:nvPr/>
        </p:nvSpPr>
        <p:spPr bwMode="auto">
          <a:xfrm>
            <a:off x="6604000" y="5562601"/>
            <a:ext cx="132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  <p:sp>
        <p:nvSpPr>
          <p:cNvPr id="40069" name="Text Box 133"/>
          <p:cNvSpPr txBox="1">
            <a:spLocks noChangeArrowheads="1"/>
          </p:cNvSpPr>
          <p:nvPr/>
        </p:nvSpPr>
        <p:spPr bwMode="auto">
          <a:xfrm>
            <a:off x="88392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0" name="Text Box 134"/>
          <p:cNvSpPr txBox="1">
            <a:spLocks noChangeArrowheads="1"/>
          </p:cNvSpPr>
          <p:nvPr/>
        </p:nvSpPr>
        <p:spPr bwMode="auto">
          <a:xfrm>
            <a:off x="10769600" y="5424488"/>
            <a:ext cx="711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1" name="Text Box 135"/>
          <p:cNvSpPr txBox="1">
            <a:spLocks noChangeArrowheads="1"/>
          </p:cNvSpPr>
          <p:nvPr/>
        </p:nvSpPr>
        <p:spPr bwMode="auto">
          <a:xfrm>
            <a:off x="23368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2" name="Text Box 136"/>
          <p:cNvSpPr txBox="1">
            <a:spLocks noChangeArrowheads="1"/>
          </p:cNvSpPr>
          <p:nvPr/>
        </p:nvSpPr>
        <p:spPr bwMode="auto">
          <a:xfrm>
            <a:off x="5384800" y="5486401"/>
            <a:ext cx="91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3" name="AutoShape 137"/>
          <p:cNvSpPr>
            <a:spLocks noChangeArrowheads="1"/>
          </p:cNvSpPr>
          <p:nvPr/>
        </p:nvSpPr>
        <p:spPr bwMode="auto">
          <a:xfrm>
            <a:off x="6096000" y="914400"/>
            <a:ext cx="914400" cy="609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74" name="Text Box 138"/>
          <p:cNvSpPr txBox="1">
            <a:spLocks noChangeArrowheads="1"/>
          </p:cNvSpPr>
          <p:nvPr/>
        </p:nvSpPr>
        <p:spPr bwMode="auto">
          <a:xfrm>
            <a:off x="3454400" y="5500688"/>
            <a:ext cx="142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6085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6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71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8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8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40068" grpId="0"/>
      <p:bldP spid="40069" grpId="0"/>
      <p:bldP spid="40070" grpId="0"/>
      <p:bldP spid="40072" grpId="0"/>
      <p:bldP spid="40073" grpId="0" animBg="1"/>
      <p:bldP spid="40073" grpId="1" animBg="1"/>
      <p:bldP spid="40073" grpId="2" animBg="1"/>
      <p:bldP spid="40073" grpId="3" animBg="1"/>
      <p:bldP spid="40073" grpId="4" animBg="1"/>
      <p:bldP spid="40073" grpId="5" animBg="1"/>
      <p:bldP spid="40073" grpId="6" animBg="1"/>
      <p:bldP spid="40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914400"/>
            <a:ext cx="91440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.VnTime" panose="020B7200000000000000" pitchFamily="34" charset="0"/>
              </a:rPr>
              <a:t>ch¬i</a:t>
            </a:r>
            <a:r>
              <a:rPr lang="en-US" sz="5400" dirty="0">
                <a:solidFill>
                  <a:srgbClr val="002060"/>
                </a:solidFill>
                <a:latin typeface=".VnTime" panose="020B7200000000000000" pitchFamily="34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66" y="2144629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1361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3" y="497640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4" y="2265613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26" y="2265613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65613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79" y="403059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080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95800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14" y="4469069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97908" y="4700337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0516" y="5060233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08710" y="1132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73988E-6 L -0.37695 -0.537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26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11"/>
            <a:ext cx="1676400" cy="205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676400" cy="2057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11"/>
            <a:ext cx="1676400" cy="2057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676400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44905"/>
            <a:ext cx="2209800" cy="202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68477"/>
            <a:ext cx="2209800" cy="202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2926"/>
            <a:ext cx="2209800" cy="20233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0326"/>
            <a:ext cx="2209800" cy="2023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4597069"/>
            <a:ext cx="2209800" cy="202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68995"/>
            <a:ext cx="2209800" cy="202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638"/>
            <a:ext cx="2081351" cy="17434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30611" y="485218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5486400" y="5532121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27168E-6 L 0.25625 -0.437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21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6464" y="5633118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36518" y="568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72613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72613" y="96048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23354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8806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23" y="2743200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53" y="1019973"/>
            <a:ext cx="137160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53" y="3117110"/>
            <a:ext cx="1371599" cy="1952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117110"/>
            <a:ext cx="1371599" cy="1952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068806"/>
            <a:ext cx="1371599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023354"/>
            <a:ext cx="1371599" cy="1952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65" y="3117109"/>
            <a:ext cx="1371599" cy="1952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3" y="4876800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2" y="4848726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3611" y="467565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5607E-6 L 0.43464 -0.4478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2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195</Words>
  <Application>Microsoft Office PowerPoint</Application>
  <PresentationFormat>Widescreen</PresentationFormat>
  <Paragraphs>57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.VnTifani Heavy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29</cp:revision>
  <dcterms:created xsi:type="dcterms:W3CDTF">2017-09-08T00:30:58Z</dcterms:created>
  <dcterms:modified xsi:type="dcterms:W3CDTF">2025-02-25T09:43:37Z</dcterms:modified>
</cp:coreProperties>
</file>