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20/2/2025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44988" y="1960727"/>
            <a:ext cx="7287126" cy="273920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vi-VN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</a:p>
          <a:p>
            <a:pPr algn="ctr">
              <a:buFontTx/>
              <a:buNone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r>
              <a:rPr 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tuổi)</a:t>
            </a:r>
          </a:p>
          <a:p>
            <a:pPr algn="ctr">
              <a:buFontTx/>
              <a:buNone/>
            </a:pP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Hải Yến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DCB702-2F7D-F9E0-75A3-B8CA34E2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44" y="965043"/>
            <a:ext cx="780615" cy="78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651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  </a:t>
            </a:r>
          </a:p>
          <a:p>
            <a:pPr lvl="0" algn="ctr"/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19" y="916735"/>
            <a:ext cx="4453054" cy="3339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87" y="353452"/>
            <a:ext cx="5228989" cy="3922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70" y="1079986"/>
            <a:ext cx="5932449" cy="4449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05" y="1076406"/>
            <a:ext cx="4848633" cy="363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1381" y="1542964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6638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1475" y="880656"/>
            <a:ext cx="378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1683" y="982639"/>
            <a:ext cx="484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0672" y="3266456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697" y="325247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8" y="454454"/>
            <a:ext cx="3701316" cy="2775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28" y="454454"/>
            <a:ext cx="3749336" cy="2812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44" y="3544862"/>
            <a:ext cx="3532761" cy="2649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45163"/>
            <a:ext cx="5724293" cy="4293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299</Words>
  <Application>Microsoft Office PowerPoint</Application>
  <PresentationFormat>Widescreen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</cp:lastModifiedBy>
  <cp:revision>101</cp:revision>
  <dcterms:created xsi:type="dcterms:W3CDTF">2021-11-14T01:00:17Z</dcterms:created>
  <dcterms:modified xsi:type="dcterms:W3CDTF">2025-02-20T09:47:38Z</dcterms:modified>
</cp:coreProperties>
</file>