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924BBB-EB0F-F31F-4406-914F7ACB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D01462-CB26-DD57-6F02-22C645F9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4D2481-7C10-90D5-7755-6FD1687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5E830AA-9618-526D-EA7A-C9D457F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991CE8-6784-91C6-32DC-A3AD9EB0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5C58B-171C-D408-7044-936D99E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AA207E-EDA2-D2CF-6AFE-3C07A2F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DB5E0F-6C07-2740-663F-F676F3C7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CEB363-8335-DDE6-33E5-42CCB9F4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4A4419-B3FB-D672-8EB4-01003E3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F2AB62-B444-AF4A-1003-C698A918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3DCD79-A4FB-4998-3D22-EBA4EF95A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DFBBEF-9548-74E0-DF98-CA4A2EF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EEA5B4-01F7-D9EF-25A0-5E34B7AA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77399C-9D9F-6321-91D8-D12564D1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893ABC-B183-5B64-D4F4-E15E38AF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5EBD8B-FDCF-6968-A738-D7AF8817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52E3DC-0B46-A557-8BEF-99BB237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45C501-6AE0-2AFD-EE98-D2F4F4E7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9D9A12-D4B1-2CDD-25A7-79D2607E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CA93DF-DFAB-0D1A-05AD-1DA0DBC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371D76-BE79-85DB-170F-9E1AC1EEB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56237-9A39-F069-B329-CCB02367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1BF40E-37F3-41AE-B9C5-BC40FE38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C0809E-A93D-F541-16A7-F62BA6F3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5C55DA-5D2A-C954-ED6F-8BA8656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A19743-6CA0-6161-08EA-22CB5F119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688969-0386-7A6B-B5E5-FE1AAF71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187905-5BFB-B139-863B-5F88A34D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3FC015-4F10-2E46-0FEC-E82F886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DA8C39F-847A-BA39-F1C9-1206089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C7DCCA-8CE1-B5AC-2798-B17E627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EC943D-953D-B2CC-0414-1515F088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6BC681-8BDC-B0DB-A853-C97B6CEA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848AD1-4DEF-3953-0AE3-357BDAC2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06BDEAA-017A-77C7-4FD2-2D731598D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3A15D1-2AAF-DD17-4AC6-7A57BEA5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B12A91-57C4-DC50-1EA8-44BB1548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86AE4C1-83CF-C198-9A2F-8BF4700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0DBB3-B869-FD73-32F4-BCAF261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E33B2E-D12E-CE26-C33D-C99AED7F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29F2DB-385A-8FB9-33E5-12FDA15A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73BA81D-F2F3-791A-FEA4-509DFAD0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DFCFB11-2E5A-19D3-81A4-32EA4717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8588FA-832B-F828-332A-7CBDB60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E0D7A7A-1BC4-CE35-091E-F0FC4F8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9C5A73-2B81-2BD9-E6EF-52A0127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CC4D9E-EEDD-4A56-D1BA-8EE32EC1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3E5326-8F3A-52BF-3372-3D8EB2BA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849A66-980E-C851-5B86-2E83D4DE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5FC62B-AC89-4789-0AE8-FCF6161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199FB-3782-5C5D-105E-B54774F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2953AC-DD2E-4B59-91EB-097346D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86FA645-9401-7E88-2FEF-5D798420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8D42A9-3E2B-F21E-74ED-F404FEE1B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8B88ED-4AB3-72A2-0E0E-1E6CC3FA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E1DFE-6F31-9662-9157-0B0F25F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1BB49D-BE1F-8B4A-EB96-A4A4A7C1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A65359-7110-8B41-DCE6-486D3E8C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062AF0-B781-39A2-B664-4DD844E9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8D9578-D5FC-E5CB-A0F2-32E0B088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5CD062-F80A-4747-A47D-B29A5DD6F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89016C-048F-AFEA-5F42-0FA8567B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C38C869-BB3F-B61E-95FF-409FE91A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81FA74D-3DDC-0506-8707-5A3C5AF42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29557"/>
            <a:ext cx="5714999" cy="18143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3434" y="3554569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1805" y="4507264"/>
            <a:ext cx="31181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1" y="2630178"/>
            <a:ext cx="685799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30000"/>
              </a:lnSpc>
            </a:pP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loại rau củ quả</a:t>
            </a:r>
            <a:r>
              <a:rPr lang="en-US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giáo lớn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Thu Trang</a:t>
            </a:r>
          </a:p>
          <a:p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CDCB702-2F7D-F9E0-75A3-B8CA34E2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21946"/>
            <a:ext cx="793569" cy="7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9153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  </a:t>
            </a:r>
          </a:p>
          <a:p>
            <a:pPr lvl="0" algn="ctr"/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17F0A0E-0AEF-A9E2-8207-CC46DB7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812751" y="143662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3377277-C87C-1F1B-D655-1AC47654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88694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998313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" y="32766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D9D0DFF-4457-7267-7A5C-90C885A3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4" y="747049"/>
            <a:ext cx="2613628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1" y="990600"/>
            <a:ext cx="251421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553911"/>
            <a:ext cx="2438400" cy="242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3733620"/>
            <a:ext cx="2607249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72FC803-6CD9-EE14-0A74-D25F55A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0" y="2011862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02" y="2165788"/>
            <a:ext cx="2774049" cy="338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831" y="1615753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ra loại rau ăn lá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81FC57-2DF5-5AA2-1759-251C91E55C5C}"/>
              </a:ext>
            </a:extLst>
          </p:cNvPr>
          <p:cNvSpPr txBox="1"/>
          <p:nvPr/>
        </p:nvSpPr>
        <p:spPr>
          <a:xfrm>
            <a:off x="2245489" y="881053"/>
            <a:ext cx="465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BF0DDE9-6926-1EB4-35A5-69BE5848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4" y="1905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0" y="1914646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4236" y="943038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Tìm ra loại rau ăn củ.</a:t>
            </a:r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F5791F-106B-6A67-6BE6-E416E37E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7056"/>
            <a:ext cx="2880832" cy="38549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6899" y="91440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Tìm ra loại rau ăn quả.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" y="1808440"/>
            <a:ext cx="2880832" cy="38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57980" y="12192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thúc.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 </a:t>
            </a: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152400" y="192314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III: Tổ Chức Hoạt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CHÚNG TÔI LÀ AI?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52293" y="2667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0254" y="4270116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" y="6858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1.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2.</a:t>
            </a:r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7C7982AF-5799-89C0-EE5A-BFE40395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/>
        </p:blipFill>
        <p:spPr>
          <a:xfrm>
            <a:off x="3428999" y="2093686"/>
            <a:ext cx="2133600" cy="25908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04949" y="106033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mình là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219698" y="109377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của mình?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867400" y="2720948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của mình to hay nhỏ? Dài hay ngắn?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43000" y="455716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066800" y="265406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714998" y="45720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26F9D2E-2A73-DDD9-DF22-D6DE5A19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" y="308429"/>
            <a:ext cx="412613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609FB0C-F505-0512-CE22-1466F1F9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/>
        </p:blipFill>
        <p:spPr>
          <a:xfrm>
            <a:off x="3390900" y="2057400"/>
            <a:ext cx="20955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076056" y="9906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củ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676900" y="1066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028700" y="2489935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đặc điểm gì?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344701" y="4069879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41510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5486400" y="2469679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6D65330-1F5B-4161-1A3C-CA609229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310F7D-B833-80A5-09B3-9A4223A8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84297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quả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570108" y="12302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566391" y="27923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vỏ của mình có gì và có hình dạng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513099" y="446877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49606" y="42291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914400" y="26670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6F217B1-D4E4-CEFD-4103-329851AF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30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" y="3429000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41" y="189030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70" y="3429000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303</Words>
  <Application>Microsoft Office PowerPoint</Application>
  <PresentationFormat>On-screen Show (4:3)</PresentationFormat>
  <Paragraphs>45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2020-03-21T15:44:08Z</dcterms:created>
  <dcterms:modified xsi:type="dcterms:W3CDTF">2025-02-05T03:52:45Z</dcterms:modified>
</cp:coreProperties>
</file>