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0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5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79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17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51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9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3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9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5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5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5B95-9015-4CE0-8A94-0BCEC80AC99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9A0057-5171-4818-BC22-C36E4FDC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3861" y="128953"/>
            <a:ext cx="642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807" y="898032"/>
            <a:ext cx="611034" cy="6110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25" y="2033398"/>
            <a:ext cx="5943551" cy="319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 “CON MÈO”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(24-36 tháng tuổi)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Ngô Thị Thu Hường</a:t>
            </a:r>
          </a:p>
          <a:p>
            <a:pPr algn="ctr">
              <a:spcBef>
                <a:spcPct val="50000"/>
              </a:spcBef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928053" y="404949"/>
            <a:ext cx="8712200" cy="561657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Tìm bóng con mèo</a:t>
            </a:r>
            <a:endParaRPr lang="vi-VN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1" y="4797425"/>
            <a:ext cx="29781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98" y="4797425"/>
            <a:ext cx="31686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98" y="4797425"/>
            <a:ext cx="3133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98" y="115888"/>
            <a:ext cx="31369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36" y="3082925"/>
            <a:ext cx="31369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14" y="3213100"/>
            <a:ext cx="207962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86" y="2649538"/>
            <a:ext cx="1771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8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29675 -0.3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29688 -0.4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01081 -0.4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2566988" y="455613"/>
            <a:ext cx="7921625" cy="4779962"/>
          </a:xfrm>
          <a:prstGeom prst="irregularSeal1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02" y="4373562"/>
            <a:ext cx="25384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82" y="3182145"/>
            <a:ext cx="23050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62" y="3883806"/>
            <a:ext cx="3138488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8" y="2528433"/>
            <a:ext cx="4329567" cy="432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0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-0.39857 0.2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0.14097 L -0.32943 0.4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53776 -0.13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88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r="12021" b="7645"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5188" y="188913"/>
            <a:ext cx="79216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- YÊU CẦU</a:t>
            </a:r>
          </a:p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1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2069" y="1544320"/>
            <a:ext cx="10620101" cy="341956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Rửa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mèo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636793" y="1198472"/>
            <a:ext cx="5184775" cy="2376487"/>
          </a:xfrm>
          <a:prstGeom prst="wedgeRoundRectCallout">
            <a:avLst>
              <a:gd name="adj1" fmla="val -30619"/>
              <a:gd name="adj2" fmla="val 46931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vừa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r="6248"/>
          <a:stretch>
            <a:fillRect/>
          </a:stretch>
        </p:blipFill>
        <p:spPr>
          <a:xfrm>
            <a:off x="0" y="29165"/>
            <a:ext cx="10524309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464425" y="188913"/>
            <a:ext cx="3203575" cy="1590675"/>
          </a:xfrm>
          <a:prstGeom prst="wedgeEllipseCallout">
            <a:avLst>
              <a:gd name="adj1" fmla="val -61433"/>
              <a:gd name="adj2" fmla="val 12639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9050"/>
            <a:ext cx="1228883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008438" y="17463"/>
            <a:ext cx="1727200" cy="533400"/>
          </a:xfrm>
          <a:prstGeom prst="wedgeRectCallout">
            <a:avLst>
              <a:gd name="adj1" fmla="val -42981"/>
              <a:gd name="adj2" fmla="val 220644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774825" y="5430838"/>
            <a:ext cx="1524000" cy="914400"/>
          </a:xfrm>
          <a:prstGeom prst="wedgeRectCallout">
            <a:avLst>
              <a:gd name="adj1" fmla="val 186963"/>
              <a:gd name="adj2" fmla="val -231801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743700" y="6092825"/>
            <a:ext cx="1905000" cy="649288"/>
          </a:xfrm>
          <a:prstGeom prst="wedgeRectCallout">
            <a:avLst>
              <a:gd name="adj1" fmla="val -102250"/>
              <a:gd name="adj2" fmla="val -138449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mèo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271125" y="149225"/>
            <a:ext cx="1908175" cy="514350"/>
          </a:xfrm>
          <a:prstGeom prst="wedgeRectCallout">
            <a:avLst>
              <a:gd name="adj1" fmla="val -34102"/>
              <a:gd name="adj2" fmla="val 3368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mèo</a:t>
            </a:r>
          </a:p>
        </p:txBody>
      </p:sp>
    </p:spTree>
    <p:extLst>
      <p:ext uri="{BB962C8B-B14F-4D97-AF65-F5344CB8AC3E}">
        <p14:creationId xmlns:p14="http://schemas.microsoft.com/office/powerpoint/2010/main" val="36021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083142" cy="682307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" y="93183"/>
            <a:ext cx="3239587" cy="18372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78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207008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4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-96838" y="-242888"/>
            <a:ext cx="3024188" cy="2663826"/>
          </a:xfrm>
          <a:prstGeom prst="cloudCallout">
            <a:avLst>
              <a:gd name="adj1" fmla="val 77866"/>
              <a:gd name="adj2" fmla="val 1562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198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2025-01-15T08:58:15Z</dcterms:created>
  <dcterms:modified xsi:type="dcterms:W3CDTF">2025-02-04T04:04:22Z</dcterms:modified>
</cp:coreProperties>
</file>