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sldIdLst>
    <p:sldId id="256" r:id="rId3"/>
    <p:sldId id="267" r:id="rId4"/>
    <p:sldId id="257" r:id="rId5"/>
    <p:sldId id="259" r:id="rId6"/>
    <p:sldId id="261" r:id="rId7"/>
    <p:sldId id="264" r:id="rId8"/>
    <p:sldId id="265" r:id="rId9"/>
    <p:sldId id="266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98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43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3326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34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8879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28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21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03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F5CB670-D7E1-46A9-9C4F-A5A77DB50FB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368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ADEC241-6DA6-4D5A-BD03-984A0FF8E7B6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055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D9A893-AF35-4316-8CAD-1C550027588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6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655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F71EAA0-8B29-404F-ADE9-911A32EE477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231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543ABE-9263-432B-8CED-369F2DF6E44C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79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03C297-6330-4A13-AEA5-52AF4A7F600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3146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6DE0E1D-FF8B-4AF4-A0AD-77A41EB2A76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5024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272B53-98B2-4731-B762-9039B1714AB0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263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B328B40-84BD-4281-8A3C-4E70A60C5B87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7353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876F17-28BE-409F-B4E2-1AB7C366F9F8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171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AE427B9-B0C1-4988-A6CB-32B8EE7FB96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20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2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5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1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6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40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0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CFBD3-E850-4740-BE41-D8A83CAAA849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9EC2FAE-624E-4F74-BCFB-4BA3A23DD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4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6A3ECC-19D7-4D44-AF2B-B3DEE55B247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4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7.xml"/><Relationship Id="rId1" Type="http://schemas.openxmlformats.org/officeDocument/2006/relationships/audio" Target="file:///D:\Rong%20va%20ca\Ca-Vang-Boi(2).mp3" TargetMode="Externa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23861" y="152443"/>
            <a:ext cx="64269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/>
            <a:r>
              <a:rPr lang="en-US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6399" y="878691"/>
            <a:ext cx="715421" cy="71542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360023" y="1806067"/>
            <a:ext cx="747195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 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3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US" alt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Thơ: Con </a:t>
            </a:r>
            <a:r>
              <a:rPr lang="en-US" alt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 </a:t>
            </a:r>
            <a:r>
              <a:rPr lang="en-US" altLang="en-US" sz="36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</a:p>
          <a:p>
            <a:pPr algn="ctr">
              <a:lnSpc>
                <a:spcPct val="130000"/>
              </a:lnSpc>
            </a:pPr>
            <a:r>
              <a:rPr 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</a:t>
            </a:r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</a:t>
            </a:r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</a:t>
            </a:r>
            <a:r>
              <a:rPr 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(24-36 tháng tuổi)</a:t>
            </a:r>
            <a:endParaRPr lang="en-US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Ngô Thị </a:t>
            </a:r>
            <a:r>
              <a:rPr 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 </a:t>
            </a:r>
            <a:r>
              <a:rPr lang="en-US" sz="3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</a:t>
            </a:r>
            <a:endParaRPr lang="en-US" altLang="en-US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0000"/>
              </a:lnSpc>
            </a:pP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59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7" name="Ca-Vang-Boi(2)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 descr="101612agqzreqyf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71800"/>
            <a:ext cx="297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7" descr="101612agqzreqyf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857500"/>
            <a:ext cx="53340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8" descr="101612agqzreqyf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76600"/>
            <a:ext cx="2971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78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342" fill="hold"/>
                                        <p:tgtEl>
                                          <p:spTgt spid="1515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155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3118622" y="2091894"/>
            <a:ext cx="8001000" cy="9811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200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 THƠ</a:t>
            </a:r>
            <a:endParaRPr lang="en-US" sz="3200" kern="10" dirty="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WordArt 9"/>
          <p:cNvSpPr>
            <a:spLocks noChangeArrowheads="1" noChangeShapeType="1" noTextEdit="1"/>
          </p:cNvSpPr>
          <p:nvPr/>
        </p:nvSpPr>
        <p:spPr bwMode="auto">
          <a:xfrm>
            <a:off x="4914492" y="3954780"/>
            <a:ext cx="32099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Con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cá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3600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vàng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1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579120" y="1104900"/>
            <a:ext cx="11033760" cy="5562600"/>
          </a:xfrm>
          <a:prstGeom prst="rect">
            <a:avLst/>
          </a:prstGeom>
          <a:noFill/>
          <a:ln w="76200" cmpd="tri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9271" name="Text Box 7"/>
          <p:cNvSpPr txBox="1">
            <a:spLocks noChangeArrowheads="1"/>
          </p:cNvSpPr>
          <p:nvPr/>
        </p:nvSpPr>
        <p:spPr bwMode="auto">
          <a:xfrm>
            <a:off x="931069" y="1371600"/>
            <a:ext cx="2819400" cy="267811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alt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26" y="1143000"/>
            <a:ext cx="7628254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 Box 5"/>
          <p:cNvSpPr txBox="1">
            <a:spLocks noChangeArrowheads="1"/>
          </p:cNvSpPr>
          <p:nvPr/>
        </p:nvSpPr>
        <p:spPr bwMode="auto">
          <a:xfrm>
            <a:off x="1905001" y="0"/>
            <a:ext cx="81756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CÁ VÀNG</a:t>
            </a:r>
          </a:p>
        </p:txBody>
      </p:sp>
    </p:spTree>
    <p:extLst>
      <p:ext uri="{BB962C8B-B14F-4D97-AF65-F5344CB8AC3E}">
        <p14:creationId xmlns:p14="http://schemas.microsoft.com/office/powerpoint/2010/main" val="267218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82376" y="2895462"/>
            <a:ext cx="44595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-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1" name="Picture 4" descr="chocn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045" y="2710796"/>
            <a:ext cx="6087286" cy="3907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106091" y="1598665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defRPr/>
            </a:pP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50" dirty="0" err="1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spc="50" dirty="0">
                <a:ln w="11430"/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Rectangle 2"/>
          <p:cNvSpPr/>
          <p:nvPr/>
        </p:nvSpPr>
        <p:spPr>
          <a:xfrm>
            <a:off x="842860" y="349855"/>
            <a:ext cx="5089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Đàm</a:t>
            </a:r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93550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4513218" y="430755"/>
            <a:ext cx="7469188" cy="1546225"/>
          </a:xfrm>
          <a:prstGeom prst="cloudCallout">
            <a:avLst>
              <a:gd name="adj1" fmla="val -43773"/>
              <a:gd name="adj2" fmla="val -40648"/>
            </a:avLst>
          </a:prstGeom>
          <a:solidFill>
            <a:srgbClr val="FFFF00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utoShape 11"/>
          <p:cNvSpPr>
            <a:spLocks noChangeArrowheads="1"/>
          </p:cNvSpPr>
          <p:nvPr/>
        </p:nvSpPr>
        <p:spPr bwMode="auto">
          <a:xfrm>
            <a:off x="803954" y="1991083"/>
            <a:ext cx="8383588" cy="703263"/>
          </a:xfrm>
          <a:prstGeom prst="cloudCallout">
            <a:avLst>
              <a:gd name="adj1" fmla="val 39852"/>
              <a:gd name="adj2" fmla="val 55995"/>
            </a:avLst>
          </a:prstGeom>
          <a:solidFill>
            <a:srgbClr val="66FFFF"/>
          </a:solidFill>
          <a:ln w="9525">
            <a:solidFill>
              <a:srgbClr val="000099"/>
            </a:solidFill>
            <a:round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altLang="en-US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567146" y="3458142"/>
            <a:ext cx="4953000" cy="457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317966" y="4110446"/>
            <a:ext cx="2651760" cy="457200"/>
          </a:xfrm>
          <a:prstGeom prst="rect">
            <a:avLst/>
          </a:prstGeom>
          <a:solidFill>
            <a:srgbClr val="66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Bơi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nhàng</a:t>
            </a:r>
            <a:endParaRPr lang="en-US" alt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1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4" descr="chocn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485" y="1860369"/>
            <a:ext cx="5812971" cy="4359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6"/>
          <p:cNvSpPr txBox="1">
            <a:spLocks noChangeArrowheads="1"/>
          </p:cNvSpPr>
          <p:nvPr/>
        </p:nvSpPr>
        <p:spPr bwMode="auto">
          <a:xfrm>
            <a:off x="400596" y="385356"/>
            <a:ext cx="62023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altLang="en-US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US" sz="4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718391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2403565" y="361406"/>
            <a:ext cx="5943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</a:t>
            </a:r>
            <a:r>
              <a:rPr lang="en-US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VẬN ĐỘNG: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“CÁ VÀNG BƠI”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748" y="2608774"/>
            <a:ext cx="5264332" cy="3786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87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27215" y="2967335"/>
            <a:ext cx="4937570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9600" b="1" cap="none" spc="0" dirty="0" err="1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9600" b="1" cap="none" spc="0" dirty="0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cap="none" spc="0" dirty="0" err="1" smtClean="0">
                <a:ln/>
                <a:solidFill>
                  <a:schemeClr val="accent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9600" b="1" cap="none" spc="0" dirty="0">
              <a:ln/>
              <a:solidFill>
                <a:schemeClr val="accent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16206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116</Words>
  <Application>Microsoft Office PowerPoint</Application>
  <PresentationFormat>Widescreen</PresentationFormat>
  <Paragraphs>26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Times New Roman</vt:lpstr>
      <vt:lpstr>Trebuchet MS</vt:lpstr>
      <vt:lpstr>Wingdings 3</vt:lpstr>
      <vt:lpstr>Facet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2025-01-20T05:16:24Z</dcterms:created>
  <dcterms:modified xsi:type="dcterms:W3CDTF">2025-02-04T04:06:55Z</dcterms:modified>
</cp:coreProperties>
</file>