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8DC8-ECC8-49CA-9D85-2C6F3EC38E50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tranh truyện\hinh-nen-powerpoint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38300" y="5334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HỒNG TIẾN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" y="2514600"/>
            <a:ext cx="8915400" cy="356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  <a:p>
            <a:pPr algn="ctr">
              <a:lnSpc>
                <a:spcPct val="130000"/>
              </a:lnSpc>
            </a:pP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 “Thỏ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>
              <a:lnSpc>
                <a:spcPct val="130000"/>
              </a:lnSpc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tuổi: </a:t>
            </a: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trẻ (24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tuổi)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Trang</a:t>
            </a:r>
          </a:p>
          <a:p>
            <a:pPr algn="ctr">
              <a:lnSpc>
                <a:spcPct val="130000"/>
              </a:lnSpc>
            </a:pPr>
            <a:endParaRPr lang="en-US" dirty="0">
              <a:solidFill>
                <a:srgbClr val="002060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147" y="1224526"/>
            <a:ext cx="713706" cy="71370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/>
          <a:srcRect b="12264"/>
          <a:stretch/>
        </p:blipFill>
        <p:spPr bwMode="auto">
          <a:xfrm>
            <a:off x="0" y="-1524000"/>
            <a:ext cx="9144000" cy="853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599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E:\tranh truyện\mau-hinh-nen-dep-cho-slide-powerpoint-2010-anh-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76400" y="18288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002060"/>
                </a:solidFill>
              </a:rPr>
              <a:t>Đàm</a:t>
            </a:r>
            <a:r>
              <a:rPr lang="en-US" sz="4400" b="1" i="1" dirty="0">
                <a:solidFill>
                  <a:srgbClr val="002060"/>
                </a:solidFill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</a:rPr>
              <a:t>thoại</a:t>
            </a:r>
            <a:r>
              <a:rPr lang="en-US" sz="4400" b="1" i="1" dirty="0">
                <a:solidFill>
                  <a:srgbClr val="002060"/>
                </a:solidFill>
              </a:rPr>
              <a:t> – </a:t>
            </a:r>
            <a:r>
              <a:rPr lang="en-US" sz="4400" b="1" i="1" dirty="0" err="1">
                <a:solidFill>
                  <a:srgbClr val="002060"/>
                </a:solidFill>
              </a:rPr>
              <a:t>Trích</a:t>
            </a:r>
            <a:r>
              <a:rPr lang="en-US" sz="4400" b="1" i="1" dirty="0">
                <a:solidFill>
                  <a:srgbClr val="002060"/>
                </a:solidFill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</a:rPr>
              <a:t>dẫn</a:t>
            </a:r>
            <a:endParaRPr lang="en-US" sz="44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/>
          <a:srcRect t="12264" b="13208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599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48</Words>
  <Application>Microsoft Office PowerPoint</Application>
  <PresentationFormat>On-screen Show (4:3)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18</cp:revision>
  <dcterms:created xsi:type="dcterms:W3CDTF">2016-11-20T14:22:08Z</dcterms:created>
  <dcterms:modified xsi:type="dcterms:W3CDTF">2025-01-06T08:21:44Z</dcterms:modified>
</cp:coreProperties>
</file>