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2FEE38-496B-466D-B187-2275EBA40F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569643-B8FF-4033-852C-31B1D46AA1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03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E38-496B-466D-B187-2275EBA40F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3-B8FF-4033-852C-31B1D46A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3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E38-496B-466D-B187-2275EBA40F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3-B8FF-4033-852C-31B1D46AA1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953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E38-496B-466D-B187-2275EBA40F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3-B8FF-4033-852C-31B1D46AA1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60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E38-496B-466D-B187-2275EBA40F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3-B8FF-4033-852C-31B1D46A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4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E38-496B-466D-B187-2275EBA40F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3-B8FF-4033-852C-31B1D46AA1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295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E38-496B-466D-B187-2275EBA40F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3-B8FF-4033-852C-31B1D46AA1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611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E38-496B-466D-B187-2275EBA40F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3-B8FF-4033-852C-31B1D46AA1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35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E38-496B-466D-B187-2275EBA40F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3-B8FF-4033-852C-31B1D46AA1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113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9662E-7887-4E8E-844E-CAAC00432DA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87738-2C20-44FC-BEB0-2F72DBAB29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EEECE-2074-4BA0-A44A-2D9241397384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C201C-E7CB-43E0-9026-BEDF089F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2FF7C-70F4-4316-B37A-9120C700A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B836E2DC-C71E-4242-BA73-4C6009876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837902"/>
      </p:ext>
    </p:extLst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E38-496B-466D-B187-2275EBA40F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3-B8FF-4033-852C-31B1D46A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7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E38-496B-466D-B187-2275EBA40F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3-B8FF-4033-852C-31B1D46AA1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79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E38-496B-466D-B187-2275EBA40F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3-B8FF-4033-852C-31B1D46A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E38-496B-466D-B187-2275EBA40F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3-B8FF-4033-852C-31B1D46AA13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95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E38-496B-466D-B187-2275EBA40F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3-B8FF-4033-852C-31B1D46AA1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70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E38-496B-466D-B187-2275EBA40F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3-B8FF-4033-852C-31B1D46A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E38-496B-466D-B187-2275EBA40F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3-B8FF-4033-852C-31B1D46AA1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81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E38-496B-466D-B187-2275EBA40F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3-B8FF-4033-852C-31B1D46A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7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2FEE38-496B-466D-B187-2275EBA40F2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569643-B8FF-4033-852C-31B1D46A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5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PHUONGTHUY\CAC%20BAI%20GIANG%20DIEN%20TU\BAI%20GIANG%20DIEN%20TU%20-%20%20CUA%20THUY\BAI%20GIANG%20DT%20VE%201%20SO%20LOAI%20HOA\clip%20hoa%20lay\hoa%20truong%20hoa.mp3" TargetMode="External"/><Relationship Id="rId1" Type="http://schemas.openxmlformats.org/officeDocument/2006/relationships/audio" Target="file:///D:\giao%20an%20thi%20cap%20truong\hoa%20truong%20hoa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audio" Target="../media/audio5.wav"/><Relationship Id="rId4" Type="http://schemas.openxmlformats.org/officeDocument/2006/relationships/audio" Target="../media/audio3.wav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D:\PHUONGTHUY\CAC%20BAI%20GIANG%20DIEN%20TU\BAI%20GIANG%20DIEN%20TU%20-%20%20CUA%20THUY\bai%20giang%20chim\big%20pigeon%20show%20-%20YouTube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590957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MẦM NON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TIẾN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solidFill>
                  <a:srgbClr val="002060"/>
                </a:solidFill>
              </a:rPr>
              <a:t>--------------------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2248" y="6227424"/>
            <a:ext cx="406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2024-2025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3452" y="2357436"/>
            <a:ext cx="8125097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</a:p>
          <a:p>
            <a:pPr algn="ctr">
              <a:lnSpc>
                <a:spcPct val="130000"/>
              </a:lnSpc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</a:p>
          <a:p>
            <a:pPr algn="ctr">
              <a:lnSpc>
                <a:spcPct val="13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 (3-4 tuổi)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Thanh Huyền</a:t>
            </a:r>
          </a:p>
          <a:p>
            <a:pPr algn="ctr"/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968" y="1649373"/>
            <a:ext cx="708063" cy="70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5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oa truong hoa.mp3">
            <a:hlinkClick r:id="" action="ppaction://media"/>
            <a:extLst>
              <a:ext uri="{FF2B5EF4-FFF2-40B4-BE49-F238E27FC236}">
                <a16:creationId xmlns:a16="http://schemas.microsoft.com/office/drawing/2014/main" id="{AAF94102-7CF4-4F48-B2E3-8C79FEAE2541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>
            <a:extLst>
              <a:ext uri="{FF2B5EF4-FFF2-40B4-BE49-F238E27FC236}">
                <a16:creationId xmlns:a16="http://schemas.microsoft.com/office/drawing/2014/main" id="{541259B3-E927-481C-8F5D-0F6DC720B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7" y="136635"/>
            <a:ext cx="11338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4" name="Rectangle 8">
            <a:extLst>
              <a:ext uri="{FF2B5EF4-FFF2-40B4-BE49-F238E27FC236}">
                <a16:creationId xmlns:a16="http://schemas.microsoft.com/office/drawing/2014/main" id="{9EE4F8FE-382A-4E20-9085-A5D20FDC9B6F}"/>
              </a:ext>
            </a:extLst>
          </p:cNvPr>
          <p:cNvSpPr>
            <a:spLocks/>
          </p:cNvSpPr>
          <p:nvPr/>
        </p:nvSpPr>
        <p:spPr bwMode="auto">
          <a:xfrm>
            <a:off x="3352800" y="914400"/>
            <a:ext cx="556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altLang="en-US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5" name="hoa truong hoa.mp3">
            <a:hlinkClick r:id="" action="ppaction://media"/>
            <a:extLst>
              <a:ext uri="{FF2B5EF4-FFF2-40B4-BE49-F238E27FC236}">
                <a16:creationId xmlns:a16="http://schemas.microsoft.com/office/drawing/2014/main" id="{DB294022-C192-4DC5-95FE-C2F3E92F47FE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171821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9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148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9480" fill="hold"/>
                                        <p:tgtEl>
                                          <p:spTgt spid="297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40960"/>
                            </p:stCondLst>
                            <p:childTnLst>
                              <p:par>
                                <p:cTn id="1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5"/>
                </p:tgtEl>
              </p:cMediaNode>
            </p:audio>
          </p:childTnLst>
        </p:cTn>
      </p:par>
    </p:tnLst>
    <p:bldLst>
      <p:bldP spid="29704" grpId="0"/>
      <p:bldP spid="2970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0" name="Picture 20">
            <a:extLst>
              <a:ext uri="{FF2B5EF4-FFF2-40B4-BE49-F238E27FC236}">
                <a16:creationId xmlns:a16="http://schemas.microsoft.com/office/drawing/2014/main" id="{2881E4EB-E98A-47CC-A33E-53BD9F2C2D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6" y="535577"/>
            <a:ext cx="11286308" cy="58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1" name="Rectangle 21">
            <a:extLst>
              <a:ext uri="{FF2B5EF4-FFF2-40B4-BE49-F238E27FC236}">
                <a16:creationId xmlns:a16="http://schemas.microsoft.com/office/drawing/2014/main" id="{2019933F-6493-41AD-B659-FBA9011899F5}"/>
              </a:ext>
            </a:extLst>
          </p:cNvPr>
          <p:cNvSpPr>
            <a:spLocks/>
          </p:cNvSpPr>
          <p:nvPr/>
        </p:nvSpPr>
        <p:spPr bwMode="auto">
          <a:xfrm>
            <a:off x="3130731" y="3448594"/>
            <a:ext cx="611777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altLang="en-US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altLang="en-US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64376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>
            <a:extLst>
              <a:ext uri="{FF2B5EF4-FFF2-40B4-BE49-F238E27FC236}">
                <a16:creationId xmlns:a16="http://schemas.microsoft.com/office/drawing/2014/main" id="{973216F7-6150-4428-92A8-65639405EE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76400" y="0"/>
            <a:ext cx="8991600" cy="1219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.VnTime" pitchFamily="34" charset="0"/>
              </a:rPr>
              <a:t>       </a:t>
            </a:r>
            <a:endParaRPr lang="en-US" altLang="en-US" sz="3200">
              <a:solidFill>
                <a:srgbClr val="FF3300"/>
              </a:solidFill>
              <a:latin typeface=".VnTime" pitchFamily="34" charset="0"/>
            </a:endParaRPr>
          </a:p>
          <a:p>
            <a:pPr algn="ctr" eaLnBrk="1" hangingPunct="1"/>
            <a:r>
              <a:rPr lang="en-US" altLang="en-US" sz="2400" b="1">
                <a:solidFill>
                  <a:srgbClr val="FF3300"/>
                </a:solidFill>
                <a:latin typeface=".VnTime" pitchFamily="34" charset="0"/>
              </a:rPr>
              <a:t>	</a:t>
            </a:r>
            <a:endParaRPr lang="en-US" altLang="en-US" sz="3600" b="1">
              <a:solidFill>
                <a:srgbClr val="FF3300"/>
              </a:solidFill>
              <a:latin typeface=".VnAvant" pitchFamily="34" charset="0"/>
            </a:endParaRPr>
          </a:p>
        </p:txBody>
      </p:sp>
      <p:grpSp>
        <p:nvGrpSpPr>
          <p:cNvPr id="14" name="Group 89">
            <a:extLst>
              <a:ext uri="{FF2B5EF4-FFF2-40B4-BE49-F238E27FC236}">
                <a16:creationId xmlns:a16="http://schemas.microsoft.com/office/drawing/2014/main" id="{2363932E-DBA2-4331-B105-E7253BB52AEE}"/>
              </a:ext>
            </a:extLst>
          </p:cNvPr>
          <p:cNvGrpSpPr>
            <a:grpSpLocks/>
          </p:cNvGrpSpPr>
          <p:nvPr/>
        </p:nvGrpSpPr>
        <p:grpSpPr bwMode="auto">
          <a:xfrm>
            <a:off x="9524999" y="420609"/>
            <a:ext cx="783484" cy="693641"/>
            <a:chOff x="4808" y="240"/>
            <a:chExt cx="673" cy="575"/>
          </a:xfrm>
        </p:grpSpPr>
        <p:grpSp>
          <p:nvGrpSpPr>
            <p:cNvPr id="100358" name="Group 90">
              <a:extLst>
                <a:ext uri="{FF2B5EF4-FFF2-40B4-BE49-F238E27FC236}">
                  <a16:creationId xmlns:a16="http://schemas.microsoft.com/office/drawing/2014/main" id="{D260A5CA-1F47-4A07-A95E-52D7656675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8" y="240"/>
              <a:ext cx="673" cy="575"/>
              <a:chOff x="884" y="2628"/>
              <a:chExt cx="806" cy="653"/>
            </a:xfrm>
          </p:grpSpPr>
          <p:sp>
            <p:nvSpPr>
              <p:cNvPr id="100359" name="Oval 91">
                <a:extLst>
                  <a:ext uri="{FF2B5EF4-FFF2-40B4-BE49-F238E27FC236}">
                    <a16:creationId xmlns:a16="http://schemas.microsoft.com/office/drawing/2014/main" id="{FCEE0F77-4572-4E37-A753-CE991B4CFE9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360" name="Oval 92">
                <a:extLst>
                  <a:ext uri="{FF2B5EF4-FFF2-40B4-BE49-F238E27FC236}">
                    <a16:creationId xmlns:a16="http://schemas.microsoft.com/office/drawing/2014/main" id="{80D4667B-F710-4BD1-BAF8-6E46912A89E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361" name="Oval 93">
                <a:extLst>
                  <a:ext uri="{FF2B5EF4-FFF2-40B4-BE49-F238E27FC236}">
                    <a16:creationId xmlns:a16="http://schemas.microsoft.com/office/drawing/2014/main" id="{6747DE57-603C-44DD-9E58-189283D6A78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40" y="2709"/>
                <a:ext cx="750" cy="489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362" name="Oval 94">
                <a:extLst>
                  <a:ext uri="{FF2B5EF4-FFF2-40B4-BE49-F238E27FC236}">
                    <a16:creationId xmlns:a16="http://schemas.microsoft.com/office/drawing/2014/main" id="{0A3AB6DD-7D19-486A-848D-B363CA42CD5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41" y="2709"/>
                <a:ext cx="749" cy="489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363" name="Oval 95">
                <a:extLst>
                  <a:ext uri="{FF2B5EF4-FFF2-40B4-BE49-F238E27FC236}">
                    <a16:creationId xmlns:a16="http://schemas.microsoft.com/office/drawing/2014/main" id="{C244DAB2-D4F8-4B0B-A9CE-950F45B32CE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81" y="2709"/>
                <a:ext cx="674" cy="48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364" name="Oval 96">
                <a:extLst>
                  <a:ext uri="{FF2B5EF4-FFF2-40B4-BE49-F238E27FC236}">
                    <a16:creationId xmlns:a16="http://schemas.microsoft.com/office/drawing/2014/main" id="{ADED053C-7402-4B83-8163-1AFF85F0FE7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365" name="Oval 97">
                <a:extLst>
                  <a:ext uri="{FF2B5EF4-FFF2-40B4-BE49-F238E27FC236}">
                    <a16:creationId xmlns:a16="http://schemas.microsoft.com/office/drawing/2014/main" id="{16DEC377-2C14-40EC-9E30-A606252909E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366" name="Oval 98">
                <a:extLst>
                  <a:ext uri="{FF2B5EF4-FFF2-40B4-BE49-F238E27FC236}">
                    <a16:creationId xmlns:a16="http://schemas.microsoft.com/office/drawing/2014/main" id="{C5F492B8-2D0E-459C-9CD8-963D39CA390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367" name="Oval 99">
                <a:extLst>
                  <a:ext uri="{FF2B5EF4-FFF2-40B4-BE49-F238E27FC236}">
                    <a16:creationId xmlns:a16="http://schemas.microsoft.com/office/drawing/2014/main" id="{35EC12CD-C85B-4BA6-9898-F7C729DD64A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00368" name="WordArt 100">
              <a:extLst>
                <a:ext uri="{FF2B5EF4-FFF2-40B4-BE49-F238E27FC236}">
                  <a16:creationId xmlns:a16="http://schemas.microsoft.com/office/drawing/2014/main" id="{8251EAD3-D580-4FEF-A32F-4DD3F92ABDD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00281718-328D-4C86-8E1E-FCC6D4F94951}"/>
              </a:ext>
            </a:extLst>
          </p:cNvPr>
          <p:cNvGrpSpPr>
            <a:grpSpLocks/>
          </p:cNvGrpSpPr>
          <p:nvPr/>
        </p:nvGrpSpPr>
        <p:grpSpPr bwMode="auto">
          <a:xfrm>
            <a:off x="1981201" y="1066800"/>
            <a:ext cx="250825" cy="5586382"/>
            <a:chOff x="56" y="768"/>
            <a:chExt cx="174" cy="2113"/>
          </a:xfrm>
        </p:grpSpPr>
        <p:grpSp>
          <p:nvGrpSpPr>
            <p:cNvPr id="100382" name="Group 3">
              <a:extLst>
                <a:ext uri="{FF2B5EF4-FFF2-40B4-BE49-F238E27FC236}">
                  <a16:creationId xmlns:a16="http://schemas.microsoft.com/office/drawing/2014/main" id="{209E51A5-CB83-4D1C-B3B9-BDD93E55121F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00383" name="Rectangle 4">
                <a:extLst>
                  <a:ext uri="{FF2B5EF4-FFF2-40B4-BE49-F238E27FC236}">
                    <a16:creationId xmlns:a16="http://schemas.microsoft.com/office/drawing/2014/main" id="{796D5978-0711-4F8E-83A2-679C4752641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384" name="Rectangle 5">
                <a:extLst>
                  <a:ext uri="{FF2B5EF4-FFF2-40B4-BE49-F238E27FC236}">
                    <a16:creationId xmlns:a16="http://schemas.microsoft.com/office/drawing/2014/main" id="{15DE80B9-3AA4-47EE-92E7-1D3763B94E4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0385" name="Group 6">
              <a:extLst>
                <a:ext uri="{FF2B5EF4-FFF2-40B4-BE49-F238E27FC236}">
                  <a16:creationId xmlns:a16="http://schemas.microsoft.com/office/drawing/2014/main" id="{E4FB8614-EDC1-46AD-87B4-644B6B133E7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4" y="2674"/>
              <a:ext cx="246" cy="167"/>
              <a:chOff x="1464" y="1824"/>
              <a:chExt cx="2852" cy="1753"/>
            </a:xfrm>
          </p:grpSpPr>
          <p:sp>
            <p:nvSpPr>
              <p:cNvPr id="4103" name="AutoShape 7">
                <a:extLst>
                  <a:ext uri="{FF2B5EF4-FFF2-40B4-BE49-F238E27FC236}">
                    <a16:creationId xmlns:a16="http://schemas.microsoft.com/office/drawing/2014/main" id="{601B70CE-BF0E-449B-97B4-36FAE645BF9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4" y="2532"/>
                <a:ext cx="324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4" name="AutoShape 8">
                <a:extLst>
                  <a:ext uri="{FF2B5EF4-FFF2-40B4-BE49-F238E27FC236}">
                    <a16:creationId xmlns:a16="http://schemas.microsoft.com/office/drawing/2014/main" id="{15DBA6F3-0A31-4CC6-8978-BA6294DEA5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5" name="AutoShape 9">
                <a:extLst>
                  <a:ext uri="{FF2B5EF4-FFF2-40B4-BE49-F238E27FC236}">
                    <a16:creationId xmlns:a16="http://schemas.microsoft.com/office/drawing/2014/main" id="{93119F09-41D2-4EE0-9CCC-4DE3ABA42C5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6" y="336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389" name="Oval 10">
                <a:extLst>
                  <a:ext uri="{FF2B5EF4-FFF2-40B4-BE49-F238E27FC236}">
                    <a16:creationId xmlns:a16="http://schemas.microsoft.com/office/drawing/2014/main" id="{245A34DA-B9AB-4392-AD63-89447AE1959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390" name="Oval 11">
                <a:extLst>
                  <a:ext uri="{FF2B5EF4-FFF2-40B4-BE49-F238E27FC236}">
                    <a16:creationId xmlns:a16="http://schemas.microsoft.com/office/drawing/2014/main" id="{653B7096-E0C1-4DA7-9EF8-33F6B4BDDE0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8" name="Oval 12">
                <a:extLst>
                  <a:ext uri="{FF2B5EF4-FFF2-40B4-BE49-F238E27FC236}">
                    <a16:creationId xmlns:a16="http://schemas.microsoft.com/office/drawing/2014/main" id="{AA0B0103-8AD4-4EF5-A6B0-AC3BCB41F54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64" y="2377"/>
                <a:ext cx="2852" cy="94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392" name="Oval 13">
                <a:extLst>
                  <a:ext uri="{FF2B5EF4-FFF2-40B4-BE49-F238E27FC236}">
                    <a16:creationId xmlns:a16="http://schemas.microsoft.com/office/drawing/2014/main" id="{B2839DE5-D9BF-48BB-B78B-33B59C1B291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67" y="2377"/>
                <a:ext cx="2847" cy="94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0" name="Oval 14">
                <a:extLst>
                  <a:ext uri="{FF2B5EF4-FFF2-40B4-BE49-F238E27FC236}">
                    <a16:creationId xmlns:a16="http://schemas.microsoft.com/office/drawing/2014/main" id="{F86DDE94-A526-48E8-86A5-117E42BABF2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67" y="2078"/>
                <a:ext cx="2847" cy="1107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394" name="Oval 15">
                <a:extLst>
                  <a:ext uri="{FF2B5EF4-FFF2-40B4-BE49-F238E27FC236}">
                    <a16:creationId xmlns:a16="http://schemas.microsoft.com/office/drawing/2014/main" id="{FD3263DE-4C34-465D-86CE-CBAAF828215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67" y="2079"/>
                <a:ext cx="2847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0395" name="Group 16">
              <a:extLst>
                <a:ext uri="{FF2B5EF4-FFF2-40B4-BE49-F238E27FC236}">
                  <a16:creationId xmlns:a16="http://schemas.microsoft.com/office/drawing/2014/main" id="{3EDAD2FC-E087-4055-A107-87570AAEECC2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6" y="1728"/>
              <a:ext cx="246" cy="166"/>
              <a:chOff x="1464" y="1824"/>
              <a:chExt cx="2852" cy="1751"/>
            </a:xfrm>
          </p:grpSpPr>
          <p:sp>
            <p:nvSpPr>
              <p:cNvPr id="4113" name="AutoShape 17">
                <a:extLst>
                  <a:ext uri="{FF2B5EF4-FFF2-40B4-BE49-F238E27FC236}">
                    <a16:creationId xmlns:a16="http://schemas.microsoft.com/office/drawing/2014/main" id="{5B521102-345A-4CB2-ADC0-0EF0DA45B90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0" y="2518"/>
                <a:ext cx="314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4" name="AutoShape 18">
                <a:extLst>
                  <a:ext uri="{FF2B5EF4-FFF2-40B4-BE49-F238E27FC236}">
                    <a16:creationId xmlns:a16="http://schemas.microsoft.com/office/drawing/2014/main" id="{BBBAE507-FEDB-4A7D-8CC1-A17797824A1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5" name="AutoShape 19">
                <a:extLst>
                  <a:ext uri="{FF2B5EF4-FFF2-40B4-BE49-F238E27FC236}">
                    <a16:creationId xmlns:a16="http://schemas.microsoft.com/office/drawing/2014/main" id="{81030AD9-4875-4A50-AEAB-2CCE320DFE3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8" y="3366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399" name="Oval 20">
                <a:extLst>
                  <a:ext uri="{FF2B5EF4-FFF2-40B4-BE49-F238E27FC236}">
                    <a16:creationId xmlns:a16="http://schemas.microsoft.com/office/drawing/2014/main" id="{71C2E696-6B59-4DF6-A5E6-9CADD8B0A07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400" name="Oval 21">
                <a:extLst>
                  <a:ext uri="{FF2B5EF4-FFF2-40B4-BE49-F238E27FC236}">
                    <a16:creationId xmlns:a16="http://schemas.microsoft.com/office/drawing/2014/main" id="{C4ECABFB-074D-4F3E-BB15-C25BD414746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8" name="Oval 22">
                <a:extLst>
                  <a:ext uri="{FF2B5EF4-FFF2-40B4-BE49-F238E27FC236}">
                    <a16:creationId xmlns:a16="http://schemas.microsoft.com/office/drawing/2014/main" id="{0A41BA56-D68F-4F45-8327-FD43F58FB89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64" y="2381"/>
                <a:ext cx="2852" cy="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402" name="Oval 23">
                <a:extLst>
                  <a:ext uri="{FF2B5EF4-FFF2-40B4-BE49-F238E27FC236}">
                    <a16:creationId xmlns:a16="http://schemas.microsoft.com/office/drawing/2014/main" id="{BE44ECA6-2211-4734-AE90-A6843062EBF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67" y="2381"/>
                <a:ext cx="2847" cy="95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20" name="Oval 24">
                <a:extLst>
                  <a:ext uri="{FF2B5EF4-FFF2-40B4-BE49-F238E27FC236}">
                    <a16:creationId xmlns:a16="http://schemas.microsoft.com/office/drawing/2014/main" id="{95C1158C-1D8D-431D-8626-E6C45080E86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67" y="2079"/>
                <a:ext cx="2847" cy="1102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404" name="Oval 25">
                <a:extLst>
                  <a:ext uri="{FF2B5EF4-FFF2-40B4-BE49-F238E27FC236}">
                    <a16:creationId xmlns:a16="http://schemas.microsoft.com/office/drawing/2014/main" id="{C3417403-AB82-41A2-90EA-224452CFEA0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67" y="2079"/>
                <a:ext cx="2847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00405" name="Rectangle 53">
            <a:extLst>
              <a:ext uri="{FF2B5EF4-FFF2-40B4-BE49-F238E27FC236}">
                <a16:creationId xmlns:a16="http://schemas.microsoft.com/office/drawing/2014/main" id="{B7C6C01E-A83C-4E43-B5E7-F1B5D7EC231B}"/>
              </a:ext>
            </a:extLst>
          </p:cNvPr>
          <p:cNvSpPr>
            <a:spLocks/>
          </p:cNvSpPr>
          <p:nvPr/>
        </p:nvSpPr>
        <p:spPr bwMode="auto">
          <a:xfrm>
            <a:off x="3276600" y="274638"/>
            <a:ext cx="57150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</a:rPr>
              <a:t>Loài chim nào có 1 chiếc mào, 2 má trắng, phía trên mảng trắng là màu đỏ ?</a:t>
            </a:r>
          </a:p>
        </p:txBody>
      </p:sp>
      <p:grpSp>
        <p:nvGrpSpPr>
          <p:cNvPr id="8" name="Group 44">
            <a:extLst>
              <a:ext uri="{FF2B5EF4-FFF2-40B4-BE49-F238E27FC236}">
                <a16:creationId xmlns:a16="http://schemas.microsoft.com/office/drawing/2014/main" id="{33E57ED0-3B44-4107-B411-FEE93066EF8E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447801"/>
            <a:ext cx="8077200" cy="1084263"/>
            <a:chOff x="384" y="1344"/>
            <a:chExt cx="3072" cy="387"/>
          </a:xfrm>
        </p:grpSpPr>
        <p:sp>
          <p:nvSpPr>
            <p:cNvPr id="3" name="AutoShape 45">
              <a:extLst>
                <a:ext uri="{FF2B5EF4-FFF2-40B4-BE49-F238E27FC236}">
                  <a16:creationId xmlns:a16="http://schemas.microsoft.com/office/drawing/2014/main" id="{14F7621A-2A58-43A0-A824-C6C6363E27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AutoShape 46">
              <a:extLst>
                <a:ext uri="{FF2B5EF4-FFF2-40B4-BE49-F238E27FC236}">
                  <a16:creationId xmlns:a16="http://schemas.microsoft.com/office/drawing/2014/main" id="{2D680C41-8CDD-40E0-BDEB-5D431F0AEA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00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Freeform 47">
              <a:extLst>
                <a:ext uri="{FF2B5EF4-FFF2-40B4-BE49-F238E27FC236}">
                  <a16:creationId xmlns:a16="http://schemas.microsoft.com/office/drawing/2014/main" id="{79B4B6BD-18FC-4F19-B7D9-E8FDB408C94F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Text Box 48">
              <a:extLst>
                <a:ext uri="{FF2B5EF4-FFF2-40B4-BE49-F238E27FC236}">
                  <a16:creationId xmlns:a16="http://schemas.microsoft.com/office/drawing/2014/main" id="{1D57733B-431B-4FA5-85BD-D5EBB454733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67" y="1373"/>
              <a:ext cx="151" cy="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/>
              <a:r>
                <a:rPr lang="en-US" altLang="en-US" sz="28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100411" name="Text Box 49">
              <a:extLst>
                <a:ext uri="{FF2B5EF4-FFF2-40B4-BE49-F238E27FC236}">
                  <a16:creationId xmlns:a16="http://schemas.microsoft.com/office/drawing/2014/main" id="{03AAA111-6320-4C56-AF43-F129FC1F1F1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5400">
                <a:solidFill>
                  <a:srgbClr val="FF3300"/>
                </a:solidFill>
                <a:latin typeface=".VnAvant" pitchFamily="34" charset="0"/>
              </a:endParaRP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E4E73116-CA41-4668-840E-E9E84D56C22A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1447800"/>
            <a:ext cx="1031875" cy="992188"/>
            <a:chOff x="250" y="1291"/>
            <a:chExt cx="586" cy="625"/>
          </a:xfrm>
        </p:grpSpPr>
        <p:sp>
          <p:nvSpPr>
            <p:cNvPr id="4131" name="AutoShape 35">
              <a:extLst>
                <a:ext uri="{FF2B5EF4-FFF2-40B4-BE49-F238E27FC236}">
                  <a16:creationId xmlns:a16="http://schemas.microsoft.com/office/drawing/2014/main" id="{31BBDC83-2588-4F13-A6A0-012ACD794919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32" name="AutoShape 36">
              <a:extLst>
                <a:ext uri="{FF2B5EF4-FFF2-40B4-BE49-F238E27FC236}">
                  <a16:creationId xmlns:a16="http://schemas.microsoft.com/office/drawing/2014/main" id="{53665D1F-05C1-400E-97BB-86C774BDE50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3" name="AutoShape 37">
              <a:extLst>
                <a:ext uri="{FF2B5EF4-FFF2-40B4-BE49-F238E27FC236}">
                  <a16:creationId xmlns:a16="http://schemas.microsoft.com/office/drawing/2014/main" id="{BBADA8AF-CD4F-4E17-B249-204640AC3A5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373" name="Oval 38">
              <a:extLst>
                <a:ext uri="{FF2B5EF4-FFF2-40B4-BE49-F238E27FC236}">
                  <a16:creationId xmlns:a16="http://schemas.microsoft.com/office/drawing/2014/main" id="{F555DF13-513D-4A0B-AE43-2F35005B6A3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374" name="Oval 39">
              <a:extLst>
                <a:ext uri="{FF2B5EF4-FFF2-40B4-BE49-F238E27FC236}">
                  <a16:creationId xmlns:a16="http://schemas.microsoft.com/office/drawing/2014/main" id="{072BE431-642E-4A3E-865B-F9EAD699E1C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6" name="Oval 40">
              <a:extLst>
                <a:ext uri="{FF2B5EF4-FFF2-40B4-BE49-F238E27FC236}">
                  <a16:creationId xmlns:a16="http://schemas.microsoft.com/office/drawing/2014/main" id="{FF02B7FA-7707-4A02-9BD0-3363486741B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245" y="1564"/>
              <a:ext cx="409" cy="7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376" name="Oval 41">
              <a:extLst>
                <a:ext uri="{FF2B5EF4-FFF2-40B4-BE49-F238E27FC236}">
                  <a16:creationId xmlns:a16="http://schemas.microsoft.com/office/drawing/2014/main" id="{B2BE2F0C-62F2-4C2E-9D6E-2928CF3FBB4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245" y="1570"/>
              <a:ext cx="409" cy="7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8" name="Oval 42">
              <a:extLst>
                <a:ext uri="{FF2B5EF4-FFF2-40B4-BE49-F238E27FC236}">
                  <a16:creationId xmlns:a16="http://schemas.microsoft.com/office/drawing/2014/main" id="{96A876F6-C2CE-42BE-AD92-1149F0D0BB0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71" y="1429"/>
              <a:ext cx="409" cy="353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378" name="Oval 43">
              <a:extLst>
                <a:ext uri="{FF2B5EF4-FFF2-40B4-BE49-F238E27FC236}">
                  <a16:creationId xmlns:a16="http://schemas.microsoft.com/office/drawing/2014/main" id="{9661CFA6-585E-4C41-8282-2898A325365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71" y="1429"/>
              <a:ext cx="409" cy="35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0424" name="Rectangle 72">
            <a:extLst>
              <a:ext uri="{FF2B5EF4-FFF2-40B4-BE49-F238E27FC236}">
                <a16:creationId xmlns:a16="http://schemas.microsoft.com/office/drawing/2014/main" id="{612E3834-6E45-4532-A41A-03C909758E8C}"/>
              </a:ext>
            </a:extLst>
          </p:cNvPr>
          <p:cNvSpPr>
            <a:spLocks/>
          </p:cNvSpPr>
          <p:nvPr/>
        </p:nvSpPr>
        <p:spPr bwMode="auto">
          <a:xfrm>
            <a:off x="4572000" y="1600201"/>
            <a:ext cx="3200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dirty="0" err="1">
                <a:solidFill>
                  <a:schemeClr val="hlink"/>
                </a:solidFill>
              </a:rPr>
              <a:t>Chim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chào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mào</a:t>
            </a:r>
            <a:endParaRPr lang="en-US" altLang="en-US" sz="3200" dirty="0">
              <a:solidFill>
                <a:schemeClr val="hlink"/>
              </a:solidFill>
            </a:endParaRPr>
          </a:p>
        </p:txBody>
      </p:sp>
      <p:grpSp>
        <p:nvGrpSpPr>
          <p:cNvPr id="9" name="Group 44">
            <a:extLst>
              <a:ext uri="{FF2B5EF4-FFF2-40B4-BE49-F238E27FC236}">
                <a16:creationId xmlns:a16="http://schemas.microsoft.com/office/drawing/2014/main" id="{8015F622-9CE6-45FD-8B91-B23320EFEDB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743201"/>
            <a:ext cx="8077200" cy="1084263"/>
            <a:chOff x="384" y="1344"/>
            <a:chExt cx="3072" cy="387"/>
          </a:xfrm>
        </p:grpSpPr>
        <p:sp>
          <p:nvSpPr>
            <p:cNvPr id="10" name="AutoShape 45">
              <a:extLst>
                <a:ext uri="{FF2B5EF4-FFF2-40B4-BE49-F238E27FC236}">
                  <a16:creationId xmlns:a16="http://schemas.microsoft.com/office/drawing/2014/main" id="{4744D442-5FE8-408C-A3D6-2AEA53A6A0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AutoShape 46">
              <a:extLst>
                <a:ext uri="{FF2B5EF4-FFF2-40B4-BE49-F238E27FC236}">
                  <a16:creationId xmlns:a16="http://schemas.microsoft.com/office/drawing/2014/main" id="{3D7FD851-1BFA-4CDA-8B70-4C758FB6662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00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34874FBB-34E8-49D1-8396-5DEE78E0AD11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Text Box 48">
              <a:extLst>
                <a:ext uri="{FF2B5EF4-FFF2-40B4-BE49-F238E27FC236}">
                  <a16:creationId xmlns:a16="http://schemas.microsoft.com/office/drawing/2014/main" id="{ABCDCBE0-E918-4A1F-9642-F9B4DE31D89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65" y="1373"/>
              <a:ext cx="156" cy="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/>
              <a:r>
                <a:rPr lang="en-US" altLang="en-US" sz="2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100446" name="Text Box 49">
              <a:extLst>
                <a:ext uri="{FF2B5EF4-FFF2-40B4-BE49-F238E27FC236}">
                  <a16:creationId xmlns:a16="http://schemas.microsoft.com/office/drawing/2014/main" id="{13B5BB31-F62B-4AC2-87D7-53673308860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5400">
                <a:solidFill>
                  <a:srgbClr val="FF3300"/>
                </a:solidFill>
                <a:latin typeface=".VnAvant" pitchFamily="34" charset="0"/>
              </a:endParaRPr>
            </a:p>
          </p:txBody>
        </p:sp>
      </p:grpSp>
      <p:sp>
        <p:nvSpPr>
          <p:cNvPr id="100447" name="Rectangle 95">
            <a:extLst>
              <a:ext uri="{FF2B5EF4-FFF2-40B4-BE49-F238E27FC236}">
                <a16:creationId xmlns:a16="http://schemas.microsoft.com/office/drawing/2014/main" id="{DC8079F3-DD4D-4BA7-8DA4-FBD389A87434}"/>
              </a:ext>
            </a:extLst>
          </p:cNvPr>
          <p:cNvSpPr>
            <a:spLocks/>
          </p:cNvSpPr>
          <p:nvPr/>
        </p:nvSpPr>
        <p:spPr bwMode="auto">
          <a:xfrm>
            <a:off x="4648200" y="2941638"/>
            <a:ext cx="34290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dirty="0" err="1">
                <a:solidFill>
                  <a:schemeClr val="hlink"/>
                </a:solidFill>
              </a:rPr>
              <a:t>Chim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vành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khuyên</a:t>
            </a:r>
            <a:endParaRPr lang="en-US" altLang="en-US" sz="3200" dirty="0">
              <a:solidFill>
                <a:schemeClr val="hlink"/>
              </a:solidFill>
            </a:endParaRPr>
          </a:p>
        </p:txBody>
      </p:sp>
      <p:grpSp>
        <p:nvGrpSpPr>
          <p:cNvPr id="13" name="Group 79">
            <a:extLst>
              <a:ext uri="{FF2B5EF4-FFF2-40B4-BE49-F238E27FC236}">
                <a16:creationId xmlns:a16="http://schemas.microsoft.com/office/drawing/2014/main" id="{F72E4673-815B-47A9-BCE2-1CE1EA833BF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519238" y="2814638"/>
            <a:ext cx="1066800" cy="923925"/>
            <a:chOff x="1871" y="1824"/>
            <a:chExt cx="2015" cy="1839"/>
          </a:xfrm>
        </p:grpSpPr>
        <p:sp>
          <p:nvSpPr>
            <p:cNvPr id="4176" name="AutoShape 80">
              <a:extLst>
                <a:ext uri="{FF2B5EF4-FFF2-40B4-BE49-F238E27FC236}">
                  <a16:creationId xmlns:a16="http://schemas.microsoft.com/office/drawing/2014/main" id="{DE50C596-10DB-4135-9364-5B084081FFA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26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77" name="AutoShape 81">
              <a:extLst>
                <a:ext uri="{FF2B5EF4-FFF2-40B4-BE49-F238E27FC236}">
                  <a16:creationId xmlns:a16="http://schemas.microsoft.com/office/drawing/2014/main" id="{246802BE-72BC-4DAD-8FDB-FAC7B99C48C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78" name="AutoShape 82">
              <a:extLst>
                <a:ext uri="{FF2B5EF4-FFF2-40B4-BE49-F238E27FC236}">
                  <a16:creationId xmlns:a16="http://schemas.microsoft.com/office/drawing/2014/main" id="{294CA52C-4A7D-4E5C-B54A-8A2AE818282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58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429" name="Oval 83">
              <a:extLst>
                <a:ext uri="{FF2B5EF4-FFF2-40B4-BE49-F238E27FC236}">
                  <a16:creationId xmlns:a16="http://schemas.microsoft.com/office/drawing/2014/main" id="{0F41C9AC-0848-444F-9CD2-F06D27FB128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430" name="Oval 84">
              <a:extLst>
                <a:ext uri="{FF2B5EF4-FFF2-40B4-BE49-F238E27FC236}">
                  <a16:creationId xmlns:a16="http://schemas.microsoft.com/office/drawing/2014/main" id="{8609B73B-A645-48A3-BB5D-ED3A890AA4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81" name="Oval 85">
              <a:extLst>
                <a:ext uri="{FF2B5EF4-FFF2-40B4-BE49-F238E27FC236}">
                  <a16:creationId xmlns:a16="http://schemas.microsoft.com/office/drawing/2014/main" id="{D866C7A2-76F4-45AC-8E8A-2FD308F4B6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0" y="2905"/>
              <a:ext cx="1226" cy="25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432" name="Oval 86">
              <a:extLst>
                <a:ext uri="{FF2B5EF4-FFF2-40B4-BE49-F238E27FC236}">
                  <a16:creationId xmlns:a16="http://schemas.microsoft.com/office/drawing/2014/main" id="{51CCDF30-F6ED-498D-8F31-2881B88205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6" y="2886"/>
              <a:ext cx="1226" cy="25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83" name="Oval 87">
              <a:extLst>
                <a:ext uri="{FF2B5EF4-FFF2-40B4-BE49-F238E27FC236}">
                  <a16:creationId xmlns:a16="http://schemas.microsoft.com/office/drawing/2014/main" id="{34694DED-386F-4B45-B4C9-D2F7C25ED0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3" y="2108"/>
              <a:ext cx="1226" cy="1094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434" name="Oval 88">
              <a:extLst>
                <a:ext uri="{FF2B5EF4-FFF2-40B4-BE49-F238E27FC236}">
                  <a16:creationId xmlns:a16="http://schemas.microsoft.com/office/drawing/2014/main" id="{60EA27CA-90A8-442C-A49A-9CFA3F8CC42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3" y="2090"/>
              <a:ext cx="1226" cy="109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" name="Group 44">
            <a:extLst>
              <a:ext uri="{FF2B5EF4-FFF2-40B4-BE49-F238E27FC236}">
                <a16:creationId xmlns:a16="http://schemas.microsoft.com/office/drawing/2014/main" id="{E2FBBB7D-FF61-4A0E-8BF6-B493D0627A9B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038601"/>
            <a:ext cx="8077200" cy="1084263"/>
            <a:chOff x="384" y="1344"/>
            <a:chExt cx="3072" cy="387"/>
          </a:xfrm>
        </p:grpSpPr>
        <p:sp>
          <p:nvSpPr>
            <p:cNvPr id="19" name="AutoShape 45">
              <a:extLst>
                <a:ext uri="{FF2B5EF4-FFF2-40B4-BE49-F238E27FC236}">
                  <a16:creationId xmlns:a16="http://schemas.microsoft.com/office/drawing/2014/main" id="{92C63972-C81D-4F48-A491-CE7B3D5E1BC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AutoShape 46">
              <a:extLst>
                <a:ext uri="{FF2B5EF4-FFF2-40B4-BE49-F238E27FC236}">
                  <a16:creationId xmlns:a16="http://schemas.microsoft.com/office/drawing/2014/main" id="{1920467E-FF37-4C18-92E0-A4549A615A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00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E23EC839-D878-46EE-830F-DE44B63BEDA6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Text Box 48">
              <a:extLst>
                <a:ext uri="{FF2B5EF4-FFF2-40B4-BE49-F238E27FC236}">
                  <a16:creationId xmlns:a16="http://schemas.microsoft.com/office/drawing/2014/main" id="{25131547-4693-4C05-8C5F-6F830B43D23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72" y="1373"/>
              <a:ext cx="141" cy="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/>
              <a:r>
                <a:rPr lang="en-US" altLang="en-US" sz="2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100463" name="Text Box 49">
              <a:extLst>
                <a:ext uri="{FF2B5EF4-FFF2-40B4-BE49-F238E27FC236}">
                  <a16:creationId xmlns:a16="http://schemas.microsoft.com/office/drawing/2014/main" id="{0B2404CD-6722-4BAD-973C-6B91FED0DE9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5400">
                <a:solidFill>
                  <a:srgbClr val="FF3300"/>
                </a:solidFill>
                <a:latin typeface=".VnAvant" pitchFamily="34" charset="0"/>
              </a:endParaRPr>
            </a:p>
          </p:txBody>
        </p:sp>
      </p:grpSp>
      <p:sp>
        <p:nvSpPr>
          <p:cNvPr id="100464" name="Rectangle 112">
            <a:extLst>
              <a:ext uri="{FF2B5EF4-FFF2-40B4-BE49-F238E27FC236}">
                <a16:creationId xmlns:a16="http://schemas.microsoft.com/office/drawing/2014/main" id="{FB344ABC-1158-4175-83AE-DD46029C3172}"/>
              </a:ext>
            </a:extLst>
          </p:cNvPr>
          <p:cNvSpPr>
            <a:spLocks/>
          </p:cNvSpPr>
          <p:nvPr/>
        </p:nvSpPr>
        <p:spPr bwMode="auto">
          <a:xfrm>
            <a:off x="4876800" y="4237038"/>
            <a:ext cx="11430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dirty="0" err="1">
                <a:solidFill>
                  <a:schemeClr val="hlink"/>
                </a:solidFill>
              </a:rPr>
              <a:t>Vẹt</a:t>
            </a:r>
            <a:endParaRPr lang="en-US" altLang="en-US" sz="3200" dirty="0">
              <a:solidFill>
                <a:schemeClr val="hlink"/>
              </a:solidFill>
            </a:endParaRPr>
          </a:p>
        </p:txBody>
      </p:sp>
      <p:grpSp>
        <p:nvGrpSpPr>
          <p:cNvPr id="16" name="Group 114">
            <a:extLst>
              <a:ext uri="{FF2B5EF4-FFF2-40B4-BE49-F238E27FC236}">
                <a16:creationId xmlns:a16="http://schemas.microsoft.com/office/drawing/2014/main" id="{58AFEB32-13A7-4028-AF22-05633A7AE01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612355" y="4203153"/>
            <a:ext cx="991695" cy="968375"/>
            <a:chOff x="1874" y="1824"/>
            <a:chExt cx="2012" cy="1841"/>
          </a:xfrm>
        </p:grpSpPr>
        <p:sp>
          <p:nvSpPr>
            <p:cNvPr id="4211" name="AutoShape 115">
              <a:extLst>
                <a:ext uri="{FF2B5EF4-FFF2-40B4-BE49-F238E27FC236}">
                  <a16:creationId xmlns:a16="http://schemas.microsoft.com/office/drawing/2014/main" id="{6375C72D-051E-4A44-859F-9B40CA316B6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528"/>
              <a:ext cx="311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12" name="AutoShape 116">
              <a:extLst>
                <a:ext uri="{FF2B5EF4-FFF2-40B4-BE49-F238E27FC236}">
                  <a16:creationId xmlns:a16="http://schemas.microsoft.com/office/drawing/2014/main" id="{9C9FA91F-6DA6-4E92-84BF-94720695982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13" name="AutoShape 117">
              <a:extLst>
                <a:ext uri="{FF2B5EF4-FFF2-40B4-BE49-F238E27FC236}">
                  <a16:creationId xmlns:a16="http://schemas.microsoft.com/office/drawing/2014/main" id="{73664AEE-C597-4940-9236-C7AC0E3864D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58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452" name="Oval 118">
              <a:extLst>
                <a:ext uri="{FF2B5EF4-FFF2-40B4-BE49-F238E27FC236}">
                  <a16:creationId xmlns:a16="http://schemas.microsoft.com/office/drawing/2014/main" id="{6046ABA5-9833-4011-900C-2B0EB89B3E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453" name="Oval 119">
              <a:extLst>
                <a:ext uri="{FF2B5EF4-FFF2-40B4-BE49-F238E27FC236}">
                  <a16:creationId xmlns:a16="http://schemas.microsoft.com/office/drawing/2014/main" id="{A30DF5DD-142D-442F-A604-13FFC206DC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16" name="Oval 120">
              <a:extLst>
                <a:ext uri="{FF2B5EF4-FFF2-40B4-BE49-F238E27FC236}">
                  <a16:creationId xmlns:a16="http://schemas.microsoft.com/office/drawing/2014/main" id="{BFD47973-CE41-4DD2-85FB-0307058949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31" y="2896"/>
              <a:ext cx="1317" cy="24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455" name="Oval 121">
              <a:extLst>
                <a:ext uri="{FF2B5EF4-FFF2-40B4-BE49-F238E27FC236}">
                  <a16:creationId xmlns:a16="http://schemas.microsoft.com/office/drawing/2014/main" id="{D8EB7A44-EBF8-40ED-BF16-6900DA884E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7" y="2896"/>
              <a:ext cx="1317" cy="24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18" name="Oval 122">
              <a:extLst>
                <a:ext uri="{FF2B5EF4-FFF2-40B4-BE49-F238E27FC236}">
                  <a16:creationId xmlns:a16="http://schemas.microsoft.com/office/drawing/2014/main" id="{7EE8AA4A-7FB1-4401-9561-5AC3658402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7" y="2081"/>
              <a:ext cx="1317" cy="1095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457" name="Oval 123">
              <a:extLst>
                <a:ext uri="{FF2B5EF4-FFF2-40B4-BE49-F238E27FC236}">
                  <a16:creationId xmlns:a16="http://schemas.microsoft.com/office/drawing/2014/main" id="{4A786AFC-B139-46A6-BDFA-6709533EE4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7" y="2084"/>
              <a:ext cx="1317" cy="109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3" name="Group 44">
            <a:extLst>
              <a:ext uri="{FF2B5EF4-FFF2-40B4-BE49-F238E27FC236}">
                <a16:creationId xmlns:a16="http://schemas.microsoft.com/office/drawing/2014/main" id="{60153B89-7AC2-48A9-91C2-DF6B0CFA9D09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410201"/>
            <a:ext cx="8077200" cy="1084263"/>
            <a:chOff x="384" y="1344"/>
            <a:chExt cx="3072" cy="387"/>
          </a:xfrm>
        </p:grpSpPr>
        <p:sp>
          <p:nvSpPr>
            <p:cNvPr id="4141" name="AutoShape 45">
              <a:extLst>
                <a:ext uri="{FF2B5EF4-FFF2-40B4-BE49-F238E27FC236}">
                  <a16:creationId xmlns:a16="http://schemas.microsoft.com/office/drawing/2014/main" id="{CBED519A-C9ED-42EE-AC83-8B697B67775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42" name="AutoShape 46">
              <a:extLst>
                <a:ext uri="{FF2B5EF4-FFF2-40B4-BE49-F238E27FC236}">
                  <a16:creationId xmlns:a16="http://schemas.microsoft.com/office/drawing/2014/main" id="{2E709924-7850-46CC-A0F7-805BC56011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00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43" name="Freeform 47">
              <a:extLst>
                <a:ext uri="{FF2B5EF4-FFF2-40B4-BE49-F238E27FC236}">
                  <a16:creationId xmlns:a16="http://schemas.microsoft.com/office/drawing/2014/main" id="{2D81F1F9-B547-4C59-9AFF-92FE27AADFB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4" name="Text Box 48">
              <a:extLst>
                <a:ext uri="{FF2B5EF4-FFF2-40B4-BE49-F238E27FC236}">
                  <a16:creationId xmlns:a16="http://schemas.microsoft.com/office/drawing/2014/main" id="{3A23B332-E085-4E97-AB90-EC8DC6800AD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65" y="1373"/>
              <a:ext cx="156" cy="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/>
              <a:r>
                <a:rPr lang="en-US" altLang="en-US" sz="2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d</a:t>
              </a:r>
            </a:p>
          </p:txBody>
        </p:sp>
        <p:sp>
          <p:nvSpPr>
            <p:cNvPr id="100480" name="Text Box 49">
              <a:extLst>
                <a:ext uri="{FF2B5EF4-FFF2-40B4-BE49-F238E27FC236}">
                  <a16:creationId xmlns:a16="http://schemas.microsoft.com/office/drawing/2014/main" id="{30628992-F0C8-4E26-9ABF-5F40572392A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5400">
                <a:solidFill>
                  <a:srgbClr val="FF3300"/>
                </a:solidFill>
                <a:latin typeface=".VnAvant" pitchFamily="34" charset="0"/>
              </a:endParaRPr>
            </a:p>
          </p:txBody>
        </p:sp>
      </p:grpSp>
      <p:grpSp>
        <p:nvGrpSpPr>
          <p:cNvPr id="11" name="Group 62">
            <a:extLst>
              <a:ext uri="{FF2B5EF4-FFF2-40B4-BE49-F238E27FC236}">
                <a16:creationId xmlns:a16="http://schemas.microsoft.com/office/drawing/2014/main" id="{46512ADE-3B5B-4FB6-951A-EBADF29B8F2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572667" y="5538240"/>
            <a:ext cx="991695" cy="889000"/>
            <a:chOff x="1874" y="1824"/>
            <a:chExt cx="2012" cy="1841"/>
          </a:xfrm>
        </p:grpSpPr>
        <p:sp>
          <p:nvSpPr>
            <p:cNvPr id="4159" name="AutoShape 63">
              <a:extLst>
                <a:ext uri="{FF2B5EF4-FFF2-40B4-BE49-F238E27FC236}">
                  <a16:creationId xmlns:a16="http://schemas.microsoft.com/office/drawing/2014/main" id="{CEDCE049-9193-4F9D-9F08-9104E42D18E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2" y="2526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60" name="AutoShape 64">
              <a:extLst>
                <a:ext uri="{FF2B5EF4-FFF2-40B4-BE49-F238E27FC236}">
                  <a16:creationId xmlns:a16="http://schemas.microsoft.com/office/drawing/2014/main" id="{EEE6138E-1B85-465F-91F1-690EFE32049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1" name="AutoShape 65">
              <a:extLst>
                <a:ext uri="{FF2B5EF4-FFF2-40B4-BE49-F238E27FC236}">
                  <a16:creationId xmlns:a16="http://schemas.microsoft.com/office/drawing/2014/main" id="{EED54A12-F795-4785-AA87-0169E8E2F48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58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469" name="Oval 66">
              <a:extLst>
                <a:ext uri="{FF2B5EF4-FFF2-40B4-BE49-F238E27FC236}">
                  <a16:creationId xmlns:a16="http://schemas.microsoft.com/office/drawing/2014/main" id="{3F46A962-C37E-463F-9F0F-3E6F6E7BD0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470" name="Oval 67">
              <a:extLst>
                <a:ext uri="{FF2B5EF4-FFF2-40B4-BE49-F238E27FC236}">
                  <a16:creationId xmlns:a16="http://schemas.microsoft.com/office/drawing/2014/main" id="{A14DA025-1D68-4AD8-A8D2-35484DFEB5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4" name="Oval 68">
              <a:extLst>
                <a:ext uri="{FF2B5EF4-FFF2-40B4-BE49-F238E27FC236}">
                  <a16:creationId xmlns:a16="http://schemas.microsoft.com/office/drawing/2014/main" id="{C6AB8774-979D-4609-832C-010637A4A0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31" y="2879"/>
              <a:ext cx="1317" cy="26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472" name="Oval 69">
              <a:extLst>
                <a:ext uri="{FF2B5EF4-FFF2-40B4-BE49-F238E27FC236}">
                  <a16:creationId xmlns:a16="http://schemas.microsoft.com/office/drawing/2014/main" id="{23AA55E5-646E-4BB0-B53B-EBBAE56123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7" y="2879"/>
              <a:ext cx="1317" cy="26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6" name="Oval 70">
              <a:extLst>
                <a:ext uri="{FF2B5EF4-FFF2-40B4-BE49-F238E27FC236}">
                  <a16:creationId xmlns:a16="http://schemas.microsoft.com/office/drawing/2014/main" id="{F2890214-F8E7-4019-9C58-961B15A1B32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7" y="2084"/>
              <a:ext cx="1317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474" name="Oval 71">
              <a:extLst>
                <a:ext uri="{FF2B5EF4-FFF2-40B4-BE49-F238E27FC236}">
                  <a16:creationId xmlns:a16="http://schemas.microsoft.com/office/drawing/2014/main" id="{5B576E40-49D0-4D92-88B6-24CC24B6AC0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7" y="2084"/>
              <a:ext cx="1317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0481" name="Rectangle 129">
            <a:extLst>
              <a:ext uri="{FF2B5EF4-FFF2-40B4-BE49-F238E27FC236}">
                <a16:creationId xmlns:a16="http://schemas.microsoft.com/office/drawing/2014/main" id="{9BE566C4-4ACF-4F0B-91C4-5476E5007A88}"/>
              </a:ext>
            </a:extLst>
          </p:cNvPr>
          <p:cNvSpPr>
            <a:spLocks/>
          </p:cNvSpPr>
          <p:nvPr/>
        </p:nvSpPr>
        <p:spPr bwMode="auto">
          <a:xfrm>
            <a:off x="4648200" y="5608638"/>
            <a:ext cx="26670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>
                <a:solidFill>
                  <a:schemeClr val="hlink"/>
                </a:solidFill>
              </a:rPr>
              <a:t>Chim bồ câu</a:t>
            </a:r>
          </a:p>
        </p:txBody>
      </p:sp>
      <p:sp>
        <p:nvSpPr>
          <p:cNvPr id="4209" name="Oval 113">
            <a:extLst>
              <a:ext uri="{FF2B5EF4-FFF2-40B4-BE49-F238E27FC236}">
                <a16:creationId xmlns:a16="http://schemas.microsoft.com/office/drawing/2014/main" id="{E822BF14-655D-4E28-9524-C9070DD09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4" name="Oval 113">
            <a:extLst>
              <a:ext uri="{FF2B5EF4-FFF2-40B4-BE49-F238E27FC236}">
                <a16:creationId xmlns:a16="http://schemas.microsoft.com/office/drawing/2014/main" id="{1092AA16-636C-4F47-A0CD-0184B1EE3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5" name="Oval 113">
            <a:extLst>
              <a:ext uri="{FF2B5EF4-FFF2-40B4-BE49-F238E27FC236}">
                <a16:creationId xmlns:a16="http://schemas.microsoft.com/office/drawing/2014/main" id="{B9E6F609-C17E-4499-ADD7-6096C62AC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6" name="Oval 113">
            <a:extLst>
              <a:ext uri="{FF2B5EF4-FFF2-40B4-BE49-F238E27FC236}">
                <a16:creationId xmlns:a16="http://schemas.microsoft.com/office/drawing/2014/main" id="{1403B746-4AB2-4520-BCF8-4B978AFAA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7" name="Oval 113">
            <a:extLst>
              <a:ext uri="{FF2B5EF4-FFF2-40B4-BE49-F238E27FC236}">
                <a16:creationId xmlns:a16="http://schemas.microsoft.com/office/drawing/2014/main" id="{7CE9F2D2-4D21-4F85-9E54-309E7B5B5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8" name="Oval 113">
            <a:extLst>
              <a:ext uri="{FF2B5EF4-FFF2-40B4-BE49-F238E27FC236}">
                <a16:creationId xmlns:a16="http://schemas.microsoft.com/office/drawing/2014/main" id="{89550B67-E270-4BD1-B559-2EC8336AD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>
                <a:solidFill>
                  <a:srgbClr val="0066FF"/>
                </a:solidFill>
                <a:latin typeface="Tahoma" panose="020B0604030504040204" pitchFamily="34" charset="0"/>
              </a:rPr>
              <a:t>H</a:t>
            </a:r>
            <a:r>
              <a:rPr lang="en-US" altLang="en-US" sz="1200" b="1">
                <a:solidFill>
                  <a:srgbClr val="0066FF"/>
                </a:solidFill>
                <a:latin typeface="Tahoma" panose="020B0604030504040204" pitchFamily="34" charset="0"/>
              </a:rPr>
              <a:t>ết giờ</a:t>
            </a:r>
          </a:p>
        </p:txBody>
      </p:sp>
      <p:pic>
        <p:nvPicPr>
          <p:cNvPr id="100519" name="Picture 167">
            <a:extLst>
              <a:ext uri="{FF2B5EF4-FFF2-40B4-BE49-F238E27FC236}">
                <a16:creationId xmlns:a16="http://schemas.microsoft.com/office/drawing/2014/main" id="{00645F63-304B-4ECA-979A-4184EE691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819400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20" name="Picture 168">
            <a:extLst>
              <a:ext uri="{FF2B5EF4-FFF2-40B4-BE49-F238E27FC236}">
                <a16:creationId xmlns:a16="http://schemas.microsoft.com/office/drawing/2014/main" id="{33BE333B-1608-4232-8001-98A50CD8A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14800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21" name="Picture 169">
            <a:extLst>
              <a:ext uri="{FF2B5EF4-FFF2-40B4-BE49-F238E27FC236}">
                <a16:creationId xmlns:a16="http://schemas.microsoft.com/office/drawing/2014/main" id="{54EF188E-5DA5-4A5D-906A-379E5EE61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86400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22" name="Picture 170">
            <a:extLst>
              <a:ext uri="{FF2B5EF4-FFF2-40B4-BE49-F238E27FC236}">
                <a16:creationId xmlns:a16="http://schemas.microsoft.com/office/drawing/2014/main" id="{899F3DD9-E527-478B-87DC-577BADCA2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524000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830037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7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4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10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6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7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0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10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8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9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2000"/>
                                        <p:tgtEl>
                                          <p:spTgt spid="10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9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6900"/>
                            </p:stCondLst>
                            <p:childTnLst>
                              <p:par>
                                <p:cTn id="1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10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2000"/>
                                        <p:tgtEl>
                                          <p:spTgt spid="10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89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99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9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19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39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1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4900"/>
                            </p:stCondLst>
                            <p:childTnLst>
                              <p:par>
                                <p:cTn id="138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39" dur="2000" fill="hold"/>
                                        <p:tgtEl>
                                          <p:spTgt spid="10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2000" fill="hold"/>
                                        <p:tgtEl>
                                          <p:spTgt spid="10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1005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100405" grpId="0"/>
      <p:bldP spid="100424" grpId="0" build="allAtOnce"/>
      <p:bldP spid="100447" grpId="0"/>
      <p:bldP spid="100464" grpId="0"/>
      <p:bldP spid="100481" grpId="0"/>
      <p:bldP spid="4209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4">
            <a:extLst>
              <a:ext uri="{FF2B5EF4-FFF2-40B4-BE49-F238E27FC236}">
                <a16:creationId xmlns:a16="http://schemas.microsoft.com/office/drawing/2014/main" id="{C288609C-3AA2-4B8F-A2DB-C4F14234EA16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038601"/>
            <a:ext cx="8077200" cy="1084263"/>
            <a:chOff x="384" y="1344"/>
            <a:chExt cx="3072" cy="387"/>
          </a:xfrm>
        </p:grpSpPr>
        <p:sp>
          <p:nvSpPr>
            <p:cNvPr id="3" name="AutoShape 45">
              <a:extLst>
                <a:ext uri="{FF2B5EF4-FFF2-40B4-BE49-F238E27FC236}">
                  <a16:creationId xmlns:a16="http://schemas.microsoft.com/office/drawing/2014/main" id="{58F5E3E6-A4D4-48AE-831E-23DDE10C80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AutoShape 46">
              <a:extLst>
                <a:ext uri="{FF2B5EF4-FFF2-40B4-BE49-F238E27FC236}">
                  <a16:creationId xmlns:a16="http://schemas.microsoft.com/office/drawing/2014/main" id="{59E31A2D-E0AB-46DF-BCDF-E221DB6D33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00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Freeform 47">
              <a:extLst>
                <a:ext uri="{FF2B5EF4-FFF2-40B4-BE49-F238E27FC236}">
                  <a16:creationId xmlns:a16="http://schemas.microsoft.com/office/drawing/2014/main" id="{AC075080-A73F-486E-9331-7FEBE1D077C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Text Box 48">
              <a:extLst>
                <a:ext uri="{FF2B5EF4-FFF2-40B4-BE49-F238E27FC236}">
                  <a16:creationId xmlns:a16="http://schemas.microsoft.com/office/drawing/2014/main" id="{8AF72794-08BF-42B8-A341-AC5FB73D94A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72" y="1373"/>
              <a:ext cx="141" cy="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/>
              <a:r>
                <a:rPr lang="en-US" altLang="en-US" sz="2800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103551" name="Text Box 49">
              <a:extLst>
                <a:ext uri="{FF2B5EF4-FFF2-40B4-BE49-F238E27FC236}">
                  <a16:creationId xmlns:a16="http://schemas.microsoft.com/office/drawing/2014/main" id="{42154CF5-9855-4440-84C8-E68E0D4B694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5400">
                <a:solidFill>
                  <a:srgbClr val="FF3300"/>
                </a:solidFill>
                <a:latin typeface=".VnAvant" pitchFamily="34" charset="0"/>
              </a:endParaRPr>
            </a:p>
          </p:txBody>
        </p:sp>
      </p:grpSp>
      <p:sp>
        <p:nvSpPr>
          <p:cNvPr id="4122" name="AutoShape 26">
            <a:extLst>
              <a:ext uri="{FF2B5EF4-FFF2-40B4-BE49-F238E27FC236}">
                <a16:creationId xmlns:a16="http://schemas.microsoft.com/office/drawing/2014/main" id="{209D8FB1-BDA1-4C61-8275-B2E82F16911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76400" y="76200"/>
            <a:ext cx="8991600" cy="1219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.VnTime" pitchFamily="34" charset="0"/>
              </a:rPr>
              <a:t>       </a:t>
            </a:r>
            <a:endParaRPr lang="en-US" altLang="en-US" sz="3200">
              <a:solidFill>
                <a:srgbClr val="FF3300"/>
              </a:solidFill>
              <a:latin typeface=".VnTime" pitchFamily="34" charset="0"/>
            </a:endParaRPr>
          </a:p>
          <a:p>
            <a:pPr algn="ctr" eaLnBrk="1" hangingPunct="1"/>
            <a:r>
              <a:rPr lang="en-US" altLang="en-US" sz="2400" b="1">
                <a:solidFill>
                  <a:srgbClr val="FF3300"/>
                </a:solidFill>
                <a:latin typeface=".VnTime" pitchFamily="34" charset="0"/>
              </a:rPr>
              <a:t>	</a:t>
            </a:r>
            <a:endParaRPr lang="en-US" altLang="en-US" sz="3600" b="1">
              <a:solidFill>
                <a:srgbClr val="FF3300"/>
              </a:solidFill>
              <a:latin typeface=".VnAvant" pitchFamily="34" charset="0"/>
            </a:endParaRPr>
          </a:p>
        </p:txBody>
      </p:sp>
      <p:grpSp>
        <p:nvGrpSpPr>
          <p:cNvPr id="14" name="Group 89">
            <a:extLst>
              <a:ext uri="{FF2B5EF4-FFF2-40B4-BE49-F238E27FC236}">
                <a16:creationId xmlns:a16="http://schemas.microsoft.com/office/drawing/2014/main" id="{8DA5F66E-F98E-4FC0-8D50-FB387A000306}"/>
              </a:ext>
            </a:extLst>
          </p:cNvPr>
          <p:cNvGrpSpPr>
            <a:grpSpLocks/>
          </p:cNvGrpSpPr>
          <p:nvPr/>
        </p:nvGrpSpPr>
        <p:grpSpPr bwMode="auto">
          <a:xfrm>
            <a:off x="9524999" y="420609"/>
            <a:ext cx="783484" cy="693641"/>
            <a:chOff x="4808" y="240"/>
            <a:chExt cx="673" cy="575"/>
          </a:xfrm>
        </p:grpSpPr>
        <p:grpSp>
          <p:nvGrpSpPr>
            <p:cNvPr id="103428" name="Group 90">
              <a:extLst>
                <a:ext uri="{FF2B5EF4-FFF2-40B4-BE49-F238E27FC236}">
                  <a16:creationId xmlns:a16="http://schemas.microsoft.com/office/drawing/2014/main" id="{20807A66-D2F8-4B4B-8600-40F0E4A708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8" y="240"/>
              <a:ext cx="673" cy="575"/>
              <a:chOff x="884" y="2628"/>
              <a:chExt cx="806" cy="653"/>
            </a:xfrm>
          </p:grpSpPr>
          <p:sp>
            <p:nvSpPr>
              <p:cNvPr id="103429" name="Oval 91">
                <a:extLst>
                  <a:ext uri="{FF2B5EF4-FFF2-40B4-BE49-F238E27FC236}">
                    <a16:creationId xmlns:a16="http://schemas.microsoft.com/office/drawing/2014/main" id="{C97697BC-D9B0-4D96-B373-E3C7DF7D5A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430" name="Oval 92">
                <a:extLst>
                  <a:ext uri="{FF2B5EF4-FFF2-40B4-BE49-F238E27FC236}">
                    <a16:creationId xmlns:a16="http://schemas.microsoft.com/office/drawing/2014/main" id="{9BCF5661-4389-4E08-B480-C12F14ADAF1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431" name="Oval 93">
                <a:extLst>
                  <a:ext uri="{FF2B5EF4-FFF2-40B4-BE49-F238E27FC236}">
                    <a16:creationId xmlns:a16="http://schemas.microsoft.com/office/drawing/2014/main" id="{4B5EC37B-FE93-4A91-A728-DCDD8CBD414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40" y="2709"/>
                <a:ext cx="750" cy="489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432" name="Oval 94">
                <a:extLst>
                  <a:ext uri="{FF2B5EF4-FFF2-40B4-BE49-F238E27FC236}">
                    <a16:creationId xmlns:a16="http://schemas.microsoft.com/office/drawing/2014/main" id="{30450EF4-ED03-47EB-905E-C4E51305BDA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41" y="2709"/>
                <a:ext cx="749" cy="489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433" name="Oval 95">
                <a:extLst>
                  <a:ext uri="{FF2B5EF4-FFF2-40B4-BE49-F238E27FC236}">
                    <a16:creationId xmlns:a16="http://schemas.microsoft.com/office/drawing/2014/main" id="{CA19C275-67C9-4F61-804A-93F85B4DBFA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81" y="2709"/>
                <a:ext cx="674" cy="48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434" name="Oval 96">
                <a:extLst>
                  <a:ext uri="{FF2B5EF4-FFF2-40B4-BE49-F238E27FC236}">
                    <a16:creationId xmlns:a16="http://schemas.microsoft.com/office/drawing/2014/main" id="{5D300CC1-893D-4447-A711-E15F25467EE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435" name="Oval 97">
                <a:extLst>
                  <a:ext uri="{FF2B5EF4-FFF2-40B4-BE49-F238E27FC236}">
                    <a16:creationId xmlns:a16="http://schemas.microsoft.com/office/drawing/2014/main" id="{E8129CC4-1D77-4EC6-B8C9-AFFCD385C99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436" name="Oval 98">
                <a:extLst>
                  <a:ext uri="{FF2B5EF4-FFF2-40B4-BE49-F238E27FC236}">
                    <a16:creationId xmlns:a16="http://schemas.microsoft.com/office/drawing/2014/main" id="{A20F6386-5D4D-4B2A-A66C-063D58E3458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437" name="Oval 99">
                <a:extLst>
                  <a:ext uri="{FF2B5EF4-FFF2-40B4-BE49-F238E27FC236}">
                    <a16:creationId xmlns:a16="http://schemas.microsoft.com/office/drawing/2014/main" id="{7B661734-E186-48A2-A23E-F79DD7E0FCC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03438" name="WordArt 100">
              <a:extLst>
                <a:ext uri="{FF2B5EF4-FFF2-40B4-BE49-F238E27FC236}">
                  <a16:creationId xmlns:a16="http://schemas.microsoft.com/office/drawing/2014/main" id="{142B71CF-F0B0-4383-9D24-1B8F8A802DA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F6712105-1770-44E4-A914-946BC1D93321}"/>
              </a:ext>
            </a:extLst>
          </p:cNvPr>
          <p:cNvGrpSpPr>
            <a:grpSpLocks/>
          </p:cNvGrpSpPr>
          <p:nvPr/>
        </p:nvGrpSpPr>
        <p:grpSpPr bwMode="auto">
          <a:xfrm>
            <a:off x="1981201" y="1066800"/>
            <a:ext cx="250825" cy="5586382"/>
            <a:chOff x="56" y="768"/>
            <a:chExt cx="174" cy="2113"/>
          </a:xfrm>
        </p:grpSpPr>
        <p:grpSp>
          <p:nvGrpSpPr>
            <p:cNvPr id="103440" name="Group 3">
              <a:extLst>
                <a:ext uri="{FF2B5EF4-FFF2-40B4-BE49-F238E27FC236}">
                  <a16:creationId xmlns:a16="http://schemas.microsoft.com/office/drawing/2014/main" id="{C3F7C8D0-3A93-42B3-8C1B-D6E1D5DB9DC9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03441" name="Rectangle 4">
                <a:extLst>
                  <a:ext uri="{FF2B5EF4-FFF2-40B4-BE49-F238E27FC236}">
                    <a16:creationId xmlns:a16="http://schemas.microsoft.com/office/drawing/2014/main" id="{3ECA1542-41FE-4B38-BBAF-9181F6A3A66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442" name="Rectangle 5">
                <a:extLst>
                  <a:ext uri="{FF2B5EF4-FFF2-40B4-BE49-F238E27FC236}">
                    <a16:creationId xmlns:a16="http://schemas.microsoft.com/office/drawing/2014/main" id="{AE043F7D-D097-4FA8-A818-C9E581559BD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3443" name="Group 6">
              <a:extLst>
                <a:ext uri="{FF2B5EF4-FFF2-40B4-BE49-F238E27FC236}">
                  <a16:creationId xmlns:a16="http://schemas.microsoft.com/office/drawing/2014/main" id="{6DF05046-9701-496C-BD2B-387CD521B42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4" y="2674"/>
              <a:ext cx="246" cy="167"/>
              <a:chOff x="1464" y="1824"/>
              <a:chExt cx="2852" cy="1753"/>
            </a:xfrm>
          </p:grpSpPr>
          <p:sp>
            <p:nvSpPr>
              <p:cNvPr id="4103" name="AutoShape 7">
                <a:extLst>
                  <a:ext uri="{FF2B5EF4-FFF2-40B4-BE49-F238E27FC236}">
                    <a16:creationId xmlns:a16="http://schemas.microsoft.com/office/drawing/2014/main" id="{8E829280-C842-4F01-A0ED-75ADBDF5E1B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4" y="2532"/>
                <a:ext cx="324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4" name="AutoShape 8">
                <a:extLst>
                  <a:ext uri="{FF2B5EF4-FFF2-40B4-BE49-F238E27FC236}">
                    <a16:creationId xmlns:a16="http://schemas.microsoft.com/office/drawing/2014/main" id="{8C64E040-67DF-4611-BC46-5FB0A31E1AD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5" name="AutoShape 9">
                <a:extLst>
                  <a:ext uri="{FF2B5EF4-FFF2-40B4-BE49-F238E27FC236}">
                    <a16:creationId xmlns:a16="http://schemas.microsoft.com/office/drawing/2014/main" id="{CB8AB095-5FB6-4960-B95E-6F8F0F59F97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6" y="336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447" name="Oval 10">
                <a:extLst>
                  <a:ext uri="{FF2B5EF4-FFF2-40B4-BE49-F238E27FC236}">
                    <a16:creationId xmlns:a16="http://schemas.microsoft.com/office/drawing/2014/main" id="{352B2348-0E02-4992-AB74-2852A6CAA86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448" name="Oval 11">
                <a:extLst>
                  <a:ext uri="{FF2B5EF4-FFF2-40B4-BE49-F238E27FC236}">
                    <a16:creationId xmlns:a16="http://schemas.microsoft.com/office/drawing/2014/main" id="{34016DE3-EFDC-4DBD-94D0-162024C6C2F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8" name="Oval 12">
                <a:extLst>
                  <a:ext uri="{FF2B5EF4-FFF2-40B4-BE49-F238E27FC236}">
                    <a16:creationId xmlns:a16="http://schemas.microsoft.com/office/drawing/2014/main" id="{2BA60B5F-96D0-4D31-9356-EA1638B01D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64" y="2377"/>
                <a:ext cx="2852" cy="94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450" name="Oval 13">
                <a:extLst>
                  <a:ext uri="{FF2B5EF4-FFF2-40B4-BE49-F238E27FC236}">
                    <a16:creationId xmlns:a16="http://schemas.microsoft.com/office/drawing/2014/main" id="{88A6BE86-E25E-42C7-B1F7-BE10C85B512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67" y="2377"/>
                <a:ext cx="2847" cy="94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0" name="Oval 14">
                <a:extLst>
                  <a:ext uri="{FF2B5EF4-FFF2-40B4-BE49-F238E27FC236}">
                    <a16:creationId xmlns:a16="http://schemas.microsoft.com/office/drawing/2014/main" id="{D8AE2CF7-648A-4F6F-85EF-332DB24AF7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67" y="2078"/>
                <a:ext cx="2847" cy="1107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452" name="Oval 15">
                <a:extLst>
                  <a:ext uri="{FF2B5EF4-FFF2-40B4-BE49-F238E27FC236}">
                    <a16:creationId xmlns:a16="http://schemas.microsoft.com/office/drawing/2014/main" id="{B805C151-CEFA-44CC-A4D6-BE8D0C9A9A4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67" y="2079"/>
                <a:ext cx="2847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3453" name="Group 16">
              <a:extLst>
                <a:ext uri="{FF2B5EF4-FFF2-40B4-BE49-F238E27FC236}">
                  <a16:creationId xmlns:a16="http://schemas.microsoft.com/office/drawing/2014/main" id="{4F83534A-CB79-432B-8D5A-5199B843EBA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6" y="1728"/>
              <a:ext cx="246" cy="166"/>
              <a:chOff x="1464" y="1824"/>
              <a:chExt cx="2852" cy="1751"/>
            </a:xfrm>
          </p:grpSpPr>
          <p:sp>
            <p:nvSpPr>
              <p:cNvPr id="4113" name="AutoShape 17">
                <a:extLst>
                  <a:ext uri="{FF2B5EF4-FFF2-40B4-BE49-F238E27FC236}">
                    <a16:creationId xmlns:a16="http://schemas.microsoft.com/office/drawing/2014/main" id="{2BA9E190-8EEA-4065-A063-416989766C4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0" y="2518"/>
                <a:ext cx="314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4" name="AutoShape 18">
                <a:extLst>
                  <a:ext uri="{FF2B5EF4-FFF2-40B4-BE49-F238E27FC236}">
                    <a16:creationId xmlns:a16="http://schemas.microsoft.com/office/drawing/2014/main" id="{474FF52B-1100-471B-838B-384E8C82178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5" name="AutoShape 19">
                <a:extLst>
                  <a:ext uri="{FF2B5EF4-FFF2-40B4-BE49-F238E27FC236}">
                    <a16:creationId xmlns:a16="http://schemas.microsoft.com/office/drawing/2014/main" id="{FA2454C9-E6EB-4007-B676-E21E1A87E3C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8" y="3366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457" name="Oval 20">
                <a:extLst>
                  <a:ext uri="{FF2B5EF4-FFF2-40B4-BE49-F238E27FC236}">
                    <a16:creationId xmlns:a16="http://schemas.microsoft.com/office/drawing/2014/main" id="{7574B4B4-745C-4239-A94C-901A752440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458" name="Oval 21">
                <a:extLst>
                  <a:ext uri="{FF2B5EF4-FFF2-40B4-BE49-F238E27FC236}">
                    <a16:creationId xmlns:a16="http://schemas.microsoft.com/office/drawing/2014/main" id="{A267A5D6-5713-49D8-8582-1FFE8A29B2D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8" name="Oval 22">
                <a:extLst>
                  <a:ext uri="{FF2B5EF4-FFF2-40B4-BE49-F238E27FC236}">
                    <a16:creationId xmlns:a16="http://schemas.microsoft.com/office/drawing/2014/main" id="{CD0F62F8-B1B8-4B48-BC72-033135AF9F1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64" y="2381"/>
                <a:ext cx="2852" cy="95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460" name="Oval 23">
                <a:extLst>
                  <a:ext uri="{FF2B5EF4-FFF2-40B4-BE49-F238E27FC236}">
                    <a16:creationId xmlns:a16="http://schemas.microsoft.com/office/drawing/2014/main" id="{294BF198-5018-4C36-97BA-C55FDDC962A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67" y="2381"/>
                <a:ext cx="2847" cy="95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20" name="Oval 24">
                <a:extLst>
                  <a:ext uri="{FF2B5EF4-FFF2-40B4-BE49-F238E27FC236}">
                    <a16:creationId xmlns:a16="http://schemas.microsoft.com/office/drawing/2014/main" id="{BEE7B9E7-755C-4085-8B0A-1DB8E9D2A7D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67" y="2079"/>
                <a:ext cx="2847" cy="1102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462" name="Oval 25">
                <a:extLst>
                  <a:ext uri="{FF2B5EF4-FFF2-40B4-BE49-F238E27FC236}">
                    <a16:creationId xmlns:a16="http://schemas.microsoft.com/office/drawing/2014/main" id="{F74E3633-40C6-4005-A082-A611CEC56DE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67" y="2079"/>
                <a:ext cx="2847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03463" name="Rectangle 39">
            <a:extLst>
              <a:ext uri="{FF2B5EF4-FFF2-40B4-BE49-F238E27FC236}">
                <a16:creationId xmlns:a16="http://schemas.microsoft.com/office/drawing/2014/main" id="{13DA2352-64FF-422D-9B7F-18E0C692F8BC}"/>
              </a:ext>
            </a:extLst>
          </p:cNvPr>
          <p:cNvSpPr>
            <a:spLocks/>
          </p:cNvSpPr>
          <p:nvPr/>
        </p:nvSpPr>
        <p:spPr bwMode="auto">
          <a:xfrm>
            <a:off x="3276600" y="274638"/>
            <a:ext cx="57150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>
                <a:solidFill>
                  <a:schemeClr val="hlink"/>
                </a:solidFill>
              </a:rPr>
              <a:t>Loài chim nào có thể bắt chước tiếng người?</a:t>
            </a:r>
          </a:p>
        </p:txBody>
      </p:sp>
      <p:grpSp>
        <p:nvGrpSpPr>
          <p:cNvPr id="9" name="Group 44">
            <a:extLst>
              <a:ext uri="{FF2B5EF4-FFF2-40B4-BE49-F238E27FC236}">
                <a16:creationId xmlns:a16="http://schemas.microsoft.com/office/drawing/2014/main" id="{35E7D8E4-61ED-49D6-90F6-380B36E3E1C9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447801"/>
            <a:ext cx="8077200" cy="1084263"/>
            <a:chOff x="384" y="1344"/>
            <a:chExt cx="3072" cy="387"/>
          </a:xfrm>
        </p:grpSpPr>
        <p:sp>
          <p:nvSpPr>
            <p:cNvPr id="10" name="AutoShape 45">
              <a:extLst>
                <a:ext uri="{FF2B5EF4-FFF2-40B4-BE49-F238E27FC236}">
                  <a16:creationId xmlns:a16="http://schemas.microsoft.com/office/drawing/2014/main" id="{585EB521-985E-400C-B3A2-32CEE09BA1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AutoShape 46">
              <a:extLst>
                <a:ext uri="{FF2B5EF4-FFF2-40B4-BE49-F238E27FC236}">
                  <a16:creationId xmlns:a16="http://schemas.microsoft.com/office/drawing/2014/main" id="{883D6813-1B6C-49BD-BCCC-A7CA2F26E9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00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D62B6C56-8F75-4F75-B628-D7A0E26996BA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Text Box 48">
              <a:extLst>
                <a:ext uri="{FF2B5EF4-FFF2-40B4-BE49-F238E27FC236}">
                  <a16:creationId xmlns:a16="http://schemas.microsoft.com/office/drawing/2014/main" id="{6F62A341-12ED-4C7B-B6D2-88368C3AC55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67" y="1373"/>
              <a:ext cx="151" cy="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/>
              <a:r>
                <a:rPr lang="en-US" altLang="en-US" sz="2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103469" name="Text Box 49">
              <a:extLst>
                <a:ext uri="{FF2B5EF4-FFF2-40B4-BE49-F238E27FC236}">
                  <a16:creationId xmlns:a16="http://schemas.microsoft.com/office/drawing/2014/main" id="{308CD027-30C4-4272-A1BA-282C52466C9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5400">
                <a:solidFill>
                  <a:srgbClr val="FF3300"/>
                </a:solidFill>
                <a:latin typeface=".VnAvant" pitchFamily="34" charset="0"/>
              </a:endParaRP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2B4D0D6E-E594-4238-A12F-1DF2A263ABE1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1447800"/>
            <a:ext cx="1031875" cy="992188"/>
            <a:chOff x="250" y="1291"/>
            <a:chExt cx="586" cy="625"/>
          </a:xfrm>
        </p:grpSpPr>
        <p:sp>
          <p:nvSpPr>
            <p:cNvPr id="4131" name="AutoShape 35">
              <a:extLst>
                <a:ext uri="{FF2B5EF4-FFF2-40B4-BE49-F238E27FC236}">
                  <a16:creationId xmlns:a16="http://schemas.microsoft.com/office/drawing/2014/main" id="{2D8F8011-8B28-4767-A741-2283333C5EFF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32" name="AutoShape 36">
              <a:extLst>
                <a:ext uri="{FF2B5EF4-FFF2-40B4-BE49-F238E27FC236}">
                  <a16:creationId xmlns:a16="http://schemas.microsoft.com/office/drawing/2014/main" id="{D6C08629-8FB7-4F9B-A354-17B618B6C33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3" name="AutoShape 37">
              <a:extLst>
                <a:ext uri="{FF2B5EF4-FFF2-40B4-BE49-F238E27FC236}">
                  <a16:creationId xmlns:a16="http://schemas.microsoft.com/office/drawing/2014/main" id="{E9EA48FE-C70F-4F91-A0B7-A09092CD0CC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74" name="Oval 38">
              <a:extLst>
                <a:ext uri="{FF2B5EF4-FFF2-40B4-BE49-F238E27FC236}">
                  <a16:creationId xmlns:a16="http://schemas.microsoft.com/office/drawing/2014/main" id="{F5652089-299D-49C9-9304-AB07DAA014F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75" name="Oval 39">
              <a:extLst>
                <a:ext uri="{FF2B5EF4-FFF2-40B4-BE49-F238E27FC236}">
                  <a16:creationId xmlns:a16="http://schemas.microsoft.com/office/drawing/2014/main" id="{7F5C2904-1D63-4694-849A-4789423DD12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6" name="Oval 40">
              <a:extLst>
                <a:ext uri="{FF2B5EF4-FFF2-40B4-BE49-F238E27FC236}">
                  <a16:creationId xmlns:a16="http://schemas.microsoft.com/office/drawing/2014/main" id="{46FE411C-45DD-41B7-8658-B164C3175D9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245" y="1564"/>
              <a:ext cx="409" cy="7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77" name="Oval 41">
              <a:extLst>
                <a:ext uri="{FF2B5EF4-FFF2-40B4-BE49-F238E27FC236}">
                  <a16:creationId xmlns:a16="http://schemas.microsoft.com/office/drawing/2014/main" id="{5ECBD0F9-F67D-4422-89AC-0DC89AE6BF0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245" y="1570"/>
              <a:ext cx="409" cy="7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8" name="Oval 42">
              <a:extLst>
                <a:ext uri="{FF2B5EF4-FFF2-40B4-BE49-F238E27FC236}">
                  <a16:creationId xmlns:a16="http://schemas.microsoft.com/office/drawing/2014/main" id="{E4F4865C-3807-41F9-8D28-5048ECD9B24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71" y="1429"/>
              <a:ext cx="409" cy="353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79" name="Oval 43">
              <a:extLst>
                <a:ext uri="{FF2B5EF4-FFF2-40B4-BE49-F238E27FC236}">
                  <a16:creationId xmlns:a16="http://schemas.microsoft.com/office/drawing/2014/main" id="{834D46BA-E4F7-436C-853A-631774D0E09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71" y="1429"/>
              <a:ext cx="409" cy="35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" name="Group 44">
            <a:extLst>
              <a:ext uri="{FF2B5EF4-FFF2-40B4-BE49-F238E27FC236}">
                <a16:creationId xmlns:a16="http://schemas.microsoft.com/office/drawing/2014/main" id="{A380D028-7EE1-45A8-92F7-24DEEF7942EB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743201"/>
            <a:ext cx="8077200" cy="1084263"/>
            <a:chOff x="384" y="1344"/>
            <a:chExt cx="3072" cy="387"/>
          </a:xfrm>
        </p:grpSpPr>
        <p:sp>
          <p:nvSpPr>
            <p:cNvPr id="19" name="AutoShape 45">
              <a:extLst>
                <a:ext uri="{FF2B5EF4-FFF2-40B4-BE49-F238E27FC236}">
                  <a16:creationId xmlns:a16="http://schemas.microsoft.com/office/drawing/2014/main" id="{A9D03D93-84B0-490C-BF2B-B7539072252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AutoShape 46">
              <a:extLst>
                <a:ext uri="{FF2B5EF4-FFF2-40B4-BE49-F238E27FC236}">
                  <a16:creationId xmlns:a16="http://schemas.microsoft.com/office/drawing/2014/main" id="{5CF0E5BF-B922-470E-9923-AEAC90BF49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00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63AA43AF-D78B-4C9A-A1C7-27E58B4111F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Text Box 48">
              <a:extLst>
                <a:ext uri="{FF2B5EF4-FFF2-40B4-BE49-F238E27FC236}">
                  <a16:creationId xmlns:a16="http://schemas.microsoft.com/office/drawing/2014/main" id="{D4BC082E-3FBC-4ED9-A1D9-0176F19A9F6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65" y="1373"/>
              <a:ext cx="156" cy="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/>
              <a:r>
                <a:rPr lang="en-US" altLang="en-US" sz="2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103486" name="Text Box 49">
              <a:extLst>
                <a:ext uri="{FF2B5EF4-FFF2-40B4-BE49-F238E27FC236}">
                  <a16:creationId xmlns:a16="http://schemas.microsoft.com/office/drawing/2014/main" id="{83507A1D-7900-42B5-BBB3-FB52C04E080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5400">
                <a:solidFill>
                  <a:srgbClr val="FF3300"/>
                </a:solidFill>
                <a:latin typeface=".VnAvant" pitchFamily="34" charset="0"/>
              </a:endParaRPr>
            </a:p>
          </p:txBody>
        </p:sp>
      </p:grpSp>
      <p:sp>
        <p:nvSpPr>
          <p:cNvPr id="103487" name="Rectangle 63">
            <a:extLst>
              <a:ext uri="{FF2B5EF4-FFF2-40B4-BE49-F238E27FC236}">
                <a16:creationId xmlns:a16="http://schemas.microsoft.com/office/drawing/2014/main" id="{2E048A20-3CE4-4A8D-A4CC-398B40211343}"/>
              </a:ext>
            </a:extLst>
          </p:cNvPr>
          <p:cNvSpPr>
            <a:spLocks/>
          </p:cNvSpPr>
          <p:nvPr/>
        </p:nvSpPr>
        <p:spPr bwMode="auto">
          <a:xfrm>
            <a:off x="4876800" y="2971800"/>
            <a:ext cx="266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>
                <a:solidFill>
                  <a:schemeClr val="hlink"/>
                </a:solidFill>
              </a:rPr>
              <a:t>Chim họa mi</a:t>
            </a:r>
          </a:p>
        </p:txBody>
      </p:sp>
      <p:grpSp>
        <p:nvGrpSpPr>
          <p:cNvPr id="13" name="Group 79">
            <a:extLst>
              <a:ext uri="{FF2B5EF4-FFF2-40B4-BE49-F238E27FC236}">
                <a16:creationId xmlns:a16="http://schemas.microsoft.com/office/drawing/2014/main" id="{19230CF7-2E08-4413-A879-554C4AF5327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519238" y="2814638"/>
            <a:ext cx="1066800" cy="923925"/>
            <a:chOff x="1871" y="1824"/>
            <a:chExt cx="2015" cy="1839"/>
          </a:xfrm>
        </p:grpSpPr>
        <p:sp>
          <p:nvSpPr>
            <p:cNvPr id="4176" name="AutoShape 80">
              <a:extLst>
                <a:ext uri="{FF2B5EF4-FFF2-40B4-BE49-F238E27FC236}">
                  <a16:creationId xmlns:a16="http://schemas.microsoft.com/office/drawing/2014/main" id="{D0A7E576-2A62-4FE2-933B-2C76D29A4B2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26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77" name="AutoShape 81">
              <a:extLst>
                <a:ext uri="{FF2B5EF4-FFF2-40B4-BE49-F238E27FC236}">
                  <a16:creationId xmlns:a16="http://schemas.microsoft.com/office/drawing/2014/main" id="{1CC62B12-70DE-4D92-A668-A2E0B11B52F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78" name="AutoShape 82">
              <a:extLst>
                <a:ext uri="{FF2B5EF4-FFF2-40B4-BE49-F238E27FC236}">
                  <a16:creationId xmlns:a16="http://schemas.microsoft.com/office/drawing/2014/main" id="{B380C043-362B-4D5B-A144-9689B9FBC3C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58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92" name="Oval 83">
              <a:extLst>
                <a:ext uri="{FF2B5EF4-FFF2-40B4-BE49-F238E27FC236}">
                  <a16:creationId xmlns:a16="http://schemas.microsoft.com/office/drawing/2014/main" id="{8DCB66ED-EDA1-4411-98E3-5D8E05D3B46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93" name="Oval 84">
              <a:extLst>
                <a:ext uri="{FF2B5EF4-FFF2-40B4-BE49-F238E27FC236}">
                  <a16:creationId xmlns:a16="http://schemas.microsoft.com/office/drawing/2014/main" id="{F65228B9-F081-49DE-BE6A-ABD16BAF32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81" name="Oval 85">
              <a:extLst>
                <a:ext uri="{FF2B5EF4-FFF2-40B4-BE49-F238E27FC236}">
                  <a16:creationId xmlns:a16="http://schemas.microsoft.com/office/drawing/2014/main" id="{9DFD32EB-BD15-418A-9FE4-ED2C38A22A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0" y="2905"/>
              <a:ext cx="1226" cy="25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95" name="Oval 86">
              <a:extLst>
                <a:ext uri="{FF2B5EF4-FFF2-40B4-BE49-F238E27FC236}">
                  <a16:creationId xmlns:a16="http://schemas.microsoft.com/office/drawing/2014/main" id="{9E49D842-A5F6-45F3-80C8-F01FF5CDE68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6" y="2886"/>
              <a:ext cx="1226" cy="25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83" name="Oval 87">
              <a:extLst>
                <a:ext uri="{FF2B5EF4-FFF2-40B4-BE49-F238E27FC236}">
                  <a16:creationId xmlns:a16="http://schemas.microsoft.com/office/drawing/2014/main" id="{0A6C8892-F0D7-4DDF-9FC8-360B2015DF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3" y="2108"/>
              <a:ext cx="1226" cy="1094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97" name="Oval 88">
              <a:extLst>
                <a:ext uri="{FF2B5EF4-FFF2-40B4-BE49-F238E27FC236}">
                  <a16:creationId xmlns:a16="http://schemas.microsoft.com/office/drawing/2014/main" id="{CD8D7C81-9D0F-4344-BFFB-C469DC778B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3" y="2090"/>
              <a:ext cx="1226" cy="109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3" name="Group 44">
            <a:extLst>
              <a:ext uri="{FF2B5EF4-FFF2-40B4-BE49-F238E27FC236}">
                <a16:creationId xmlns:a16="http://schemas.microsoft.com/office/drawing/2014/main" id="{6B92D2BD-F79D-44FB-ABD9-15D40CD98ED0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038601"/>
            <a:ext cx="8077200" cy="1084263"/>
            <a:chOff x="384" y="1344"/>
            <a:chExt cx="3072" cy="387"/>
          </a:xfrm>
        </p:grpSpPr>
        <p:sp>
          <p:nvSpPr>
            <p:cNvPr id="24" name="AutoShape 45">
              <a:extLst>
                <a:ext uri="{FF2B5EF4-FFF2-40B4-BE49-F238E27FC236}">
                  <a16:creationId xmlns:a16="http://schemas.microsoft.com/office/drawing/2014/main" id="{7AD4243E-818D-4950-8297-6F7390CB605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AutoShape 46">
              <a:extLst>
                <a:ext uri="{FF2B5EF4-FFF2-40B4-BE49-F238E27FC236}">
                  <a16:creationId xmlns:a16="http://schemas.microsoft.com/office/drawing/2014/main" id="{3737D754-3B88-43A8-A99B-8EC6CED240E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00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C2DB4F01-4D39-49B8-BE54-3CAD46814AFC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Text Box 48">
              <a:extLst>
                <a:ext uri="{FF2B5EF4-FFF2-40B4-BE49-F238E27FC236}">
                  <a16:creationId xmlns:a16="http://schemas.microsoft.com/office/drawing/2014/main" id="{C8C9448F-B890-4807-ACAD-37C26618628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72" y="1373"/>
              <a:ext cx="141" cy="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/>
              <a:r>
                <a:rPr lang="en-US" altLang="en-US" sz="2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103503" name="Text Box 49">
              <a:extLst>
                <a:ext uri="{FF2B5EF4-FFF2-40B4-BE49-F238E27FC236}">
                  <a16:creationId xmlns:a16="http://schemas.microsoft.com/office/drawing/2014/main" id="{67FF5361-0892-4DF8-AA94-786503E9AB4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5400">
                <a:solidFill>
                  <a:srgbClr val="FF3300"/>
                </a:solidFill>
                <a:latin typeface=".VnAvant" pitchFamily="34" charset="0"/>
              </a:endParaRPr>
            </a:p>
          </p:txBody>
        </p:sp>
      </p:grpSp>
      <p:grpSp>
        <p:nvGrpSpPr>
          <p:cNvPr id="16" name="Group 114">
            <a:extLst>
              <a:ext uri="{FF2B5EF4-FFF2-40B4-BE49-F238E27FC236}">
                <a16:creationId xmlns:a16="http://schemas.microsoft.com/office/drawing/2014/main" id="{FDA0BE56-EDB2-445D-BEC4-232E19286F2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612355" y="4203153"/>
            <a:ext cx="991695" cy="968375"/>
            <a:chOff x="1874" y="1824"/>
            <a:chExt cx="2012" cy="1841"/>
          </a:xfrm>
        </p:grpSpPr>
        <p:sp>
          <p:nvSpPr>
            <p:cNvPr id="4211" name="AutoShape 115">
              <a:extLst>
                <a:ext uri="{FF2B5EF4-FFF2-40B4-BE49-F238E27FC236}">
                  <a16:creationId xmlns:a16="http://schemas.microsoft.com/office/drawing/2014/main" id="{DE846B4D-D30D-402F-B94F-D109FED65F0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528"/>
              <a:ext cx="311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12" name="AutoShape 116">
              <a:extLst>
                <a:ext uri="{FF2B5EF4-FFF2-40B4-BE49-F238E27FC236}">
                  <a16:creationId xmlns:a16="http://schemas.microsoft.com/office/drawing/2014/main" id="{D088ECF2-5769-4B5B-90A8-BF4835F82F5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13" name="AutoShape 117">
              <a:extLst>
                <a:ext uri="{FF2B5EF4-FFF2-40B4-BE49-F238E27FC236}">
                  <a16:creationId xmlns:a16="http://schemas.microsoft.com/office/drawing/2014/main" id="{3DEBEA2D-CF44-4DD4-80E4-E476A326B18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58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09" name="Oval 118">
              <a:extLst>
                <a:ext uri="{FF2B5EF4-FFF2-40B4-BE49-F238E27FC236}">
                  <a16:creationId xmlns:a16="http://schemas.microsoft.com/office/drawing/2014/main" id="{71BD0751-F545-4134-A30C-E43AE01C12D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10" name="Oval 119">
              <a:extLst>
                <a:ext uri="{FF2B5EF4-FFF2-40B4-BE49-F238E27FC236}">
                  <a16:creationId xmlns:a16="http://schemas.microsoft.com/office/drawing/2014/main" id="{1186C7B4-DA03-48B7-ACCE-2CC57F78A9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16" name="Oval 120">
              <a:extLst>
                <a:ext uri="{FF2B5EF4-FFF2-40B4-BE49-F238E27FC236}">
                  <a16:creationId xmlns:a16="http://schemas.microsoft.com/office/drawing/2014/main" id="{E0B320C5-2739-446A-A586-F18A2DA7310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31" y="2896"/>
              <a:ext cx="1317" cy="24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12" name="Oval 121">
              <a:extLst>
                <a:ext uri="{FF2B5EF4-FFF2-40B4-BE49-F238E27FC236}">
                  <a16:creationId xmlns:a16="http://schemas.microsoft.com/office/drawing/2014/main" id="{E7E165D2-C62B-4782-89CD-BA3A07D33B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7" y="2896"/>
              <a:ext cx="1317" cy="24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18" name="Oval 122">
              <a:extLst>
                <a:ext uri="{FF2B5EF4-FFF2-40B4-BE49-F238E27FC236}">
                  <a16:creationId xmlns:a16="http://schemas.microsoft.com/office/drawing/2014/main" id="{D8164A17-A9D6-4EF9-9723-EFDA3C9972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7" y="2081"/>
              <a:ext cx="1317" cy="1095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14" name="Oval 123">
              <a:extLst>
                <a:ext uri="{FF2B5EF4-FFF2-40B4-BE49-F238E27FC236}">
                  <a16:creationId xmlns:a16="http://schemas.microsoft.com/office/drawing/2014/main" id="{354BA3B0-E752-4408-BC6C-B3F960CDED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7" y="2084"/>
              <a:ext cx="1317" cy="109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8" name="Group 44">
            <a:extLst>
              <a:ext uri="{FF2B5EF4-FFF2-40B4-BE49-F238E27FC236}">
                <a16:creationId xmlns:a16="http://schemas.microsoft.com/office/drawing/2014/main" id="{0B6795A1-2E96-4BCF-AD43-B3328784CFA6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410201"/>
            <a:ext cx="8077200" cy="1084263"/>
            <a:chOff x="384" y="1344"/>
            <a:chExt cx="3072" cy="387"/>
          </a:xfrm>
        </p:grpSpPr>
        <p:sp>
          <p:nvSpPr>
            <p:cNvPr id="4141" name="AutoShape 45">
              <a:extLst>
                <a:ext uri="{FF2B5EF4-FFF2-40B4-BE49-F238E27FC236}">
                  <a16:creationId xmlns:a16="http://schemas.microsoft.com/office/drawing/2014/main" id="{AC1D0F8B-3F34-43C2-BCDE-C82975D9646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42" name="AutoShape 46">
              <a:extLst>
                <a:ext uri="{FF2B5EF4-FFF2-40B4-BE49-F238E27FC236}">
                  <a16:creationId xmlns:a16="http://schemas.microsoft.com/office/drawing/2014/main" id="{B966E774-B3FB-452E-A6C3-23FA6CF522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00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43" name="Freeform 47">
              <a:extLst>
                <a:ext uri="{FF2B5EF4-FFF2-40B4-BE49-F238E27FC236}">
                  <a16:creationId xmlns:a16="http://schemas.microsoft.com/office/drawing/2014/main" id="{C4EACA2C-0B8A-4E93-BED2-8780491F43A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4" name="Text Box 48">
              <a:extLst>
                <a:ext uri="{FF2B5EF4-FFF2-40B4-BE49-F238E27FC236}">
                  <a16:creationId xmlns:a16="http://schemas.microsoft.com/office/drawing/2014/main" id="{D4ADF76F-A460-4F85-9E21-D06A0E8F02D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65" y="1373"/>
              <a:ext cx="156" cy="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/>
              <a:r>
                <a:rPr lang="en-US" altLang="en-US" sz="2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d</a:t>
              </a:r>
            </a:p>
          </p:txBody>
        </p:sp>
        <p:sp>
          <p:nvSpPr>
            <p:cNvPr id="103520" name="Text Box 49">
              <a:extLst>
                <a:ext uri="{FF2B5EF4-FFF2-40B4-BE49-F238E27FC236}">
                  <a16:creationId xmlns:a16="http://schemas.microsoft.com/office/drawing/2014/main" id="{BF957B62-AD7A-4B91-9BDC-0B7234578AD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5400">
                <a:solidFill>
                  <a:srgbClr val="FF3300"/>
                </a:solidFill>
                <a:latin typeface=".VnAvant" pitchFamily="34" charset="0"/>
              </a:endParaRPr>
            </a:p>
          </p:txBody>
        </p:sp>
      </p:grpSp>
      <p:grpSp>
        <p:nvGrpSpPr>
          <p:cNvPr id="11" name="Group 62">
            <a:extLst>
              <a:ext uri="{FF2B5EF4-FFF2-40B4-BE49-F238E27FC236}">
                <a16:creationId xmlns:a16="http://schemas.microsoft.com/office/drawing/2014/main" id="{63A4FA52-0870-41F0-A847-584427BDA0C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572667" y="5538240"/>
            <a:ext cx="991695" cy="889000"/>
            <a:chOff x="1874" y="1824"/>
            <a:chExt cx="2012" cy="1841"/>
          </a:xfrm>
        </p:grpSpPr>
        <p:sp>
          <p:nvSpPr>
            <p:cNvPr id="4159" name="AutoShape 63">
              <a:extLst>
                <a:ext uri="{FF2B5EF4-FFF2-40B4-BE49-F238E27FC236}">
                  <a16:creationId xmlns:a16="http://schemas.microsoft.com/office/drawing/2014/main" id="{793AA8AE-C50D-42C7-A80E-61DC1B4EC8C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2" y="2526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60" name="AutoShape 64">
              <a:extLst>
                <a:ext uri="{FF2B5EF4-FFF2-40B4-BE49-F238E27FC236}">
                  <a16:creationId xmlns:a16="http://schemas.microsoft.com/office/drawing/2014/main" id="{0F11EBAB-EDEA-4D86-AA53-8E9C8115581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1" name="AutoShape 65">
              <a:extLst>
                <a:ext uri="{FF2B5EF4-FFF2-40B4-BE49-F238E27FC236}">
                  <a16:creationId xmlns:a16="http://schemas.microsoft.com/office/drawing/2014/main" id="{796369E1-383A-47B9-9187-8DE6BD6C792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58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25" name="Oval 66">
              <a:extLst>
                <a:ext uri="{FF2B5EF4-FFF2-40B4-BE49-F238E27FC236}">
                  <a16:creationId xmlns:a16="http://schemas.microsoft.com/office/drawing/2014/main" id="{A219D02B-F6FB-426A-8F25-208B75B5515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26" name="Oval 67">
              <a:extLst>
                <a:ext uri="{FF2B5EF4-FFF2-40B4-BE49-F238E27FC236}">
                  <a16:creationId xmlns:a16="http://schemas.microsoft.com/office/drawing/2014/main" id="{E115D39B-5112-4019-8E3D-753955D09A3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4" name="Oval 68">
              <a:extLst>
                <a:ext uri="{FF2B5EF4-FFF2-40B4-BE49-F238E27FC236}">
                  <a16:creationId xmlns:a16="http://schemas.microsoft.com/office/drawing/2014/main" id="{37265C2C-0808-48DA-B07B-BF56309EA4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31" y="2879"/>
              <a:ext cx="1317" cy="26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28" name="Oval 69">
              <a:extLst>
                <a:ext uri="{FF2B5EF4-FFF2-40B4-BE49-F238E27FC236}">
                  <a16:creationId xmlns:a16="http://schemas.microsoft.com/office/drawing/2014/main" id="{203CA520-8555-447E-9F69-C4BA28DC1A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7" y="2879"/>
              <a:ext cx="1317" cy="26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6" name="Oval 70">
              <a:extLst>
                <a:ext uri="{FF2B5EF4-FFF2-40B4-BE49-F238E27FC236}">
                  <a16:creationId xmlns:a16="http://schemas.microsoft.com/office/drawing/2014/main" id="{D3AAFBF1-9247-4320-A59D-1B033BAB43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7" y="2084"/>
              <a:ext cx="1317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30" name="Oval 71">
              <a:extLst>
                <a:ext uri="{FF2B5EF4-FFF2-40B4-BE49-F238E27FC236}">
                  <a16:creationId xmlns:a16="http://schemas.microsoft.com/office/drawing/2014/main" id="{C65CD51C-48AA-49C3-95E0-B433F66A8F0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7" y="2084"/>
              <a:ext cx="1317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3531" name="Rectangle 107">
            <a:extLst>
              <a:ext uri="{FF2B5EF4-FFF2-40B4-BE49-F238E27FC236}">
                <a16:creationId xmlns:a16="http://schemas.microsoft.com/office/drawing/2014/main" id="{22665B75-D685-4FCE-8ED5-18B009348F16}"/>
              </a:ext>
            </a:extLst>
          </p:cNvPr>
          <p:cNvSpPr>
            <a:spLocks/>
          </p:cNvSpPr>
          <p:nvPr/>
        </p:nvSpPr>
        <p:spPr bwMode="auto">
          <a:xfrm>
            <a:off x="4953000" y="1600201"/>
            <a:ext cx="16002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>
                <a:solidFill>
                  <a:schemeClr val="hlink"/>
                </a:solidFill>
              </a:rPr>
              <a:t>Bồ câu</a:t>
            </a:r>
          </a:p>
        </p:txBody>
      </p:sp>
      <p:sp>
        <p:nvSpPr>
          <p:cNvPr id="4209" name="Oval 113">
            <a:extLst>
              <a:ext uri="{FF2B5EF4-FFF2-40B4-BE49-F238E27FC236}">
                <a16:creationId xmlns:a16="http://schemas.microsoft.com/office/drawing/2014/main" id="{3B7F1DD7-BCBD-4398-ACFF-8BD13B007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9" name="Oval 113">
            <a:extLst>
              <a:ext uri="{FF2B5EF4-FFF2-40B4-BE49-F238E27FC236}">
                <a16:creationId xmlns:a16="http://schemas.microsoft.com/office/drawing/2014/main" id="{574711E8-B72E-4EF7-92C5-574952F76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0" name="Oval 113">
            <a:extLst>
              <a:ext uri="{FF2B5EF4-FFF2-40B4-BE49-F238E27FC236}">
                <a16:creationId xmlns:a16="http://schemas.microsoft.com/office/drawing/2014/main" id="{08131D15-A47F-4A7D-BF61-04A7E438B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1" name="Oval 113">
            <a:extLst>
              <a:ext uri="{FF2B5EF4-FFF2-40B4-BE49-F238E27FC236}">
                <a16:creationId xmlns:a16="http://schemas.microsoft.com/office/drawing/2014/main" id="{5ECDCADF-47D5-4728-81D6-E52C8E871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2" name="Oval 113">
            <a:extLst>
              <a:ext uri="{FF2B5EF4-FFF2-40B4-BE49-F238E27FC236}">
                <a16:creationId xmlns:a16="http://schemas.microsoft.com/office/drawing/2014/main" id="{2BC3B433-60F4-43D6-AAD8-C751C25A2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3" name="Oval 113">
            <a:extLst>
              <a:ext uri="{FF2B5EF4-FFF2-40B4-BE49-F238E27FC236}">
                <a16:creationId xmlns:a16="http://schemas.microsoft.com/office/drawing/2014/main" id="{D825A999-6FB5-47B4-B59A-1B3100D1B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>
                <a:solidFill>
                  <a:srgbClr val="0066FF"/>
                </a:solidFill>
                <a:latin typeface="Tahoma" panose="020B0604030504040204" pitchFamily="34" charset="0"/>
              </a:rPr>
              <a:t>H</a:t>
            </a:r>
            <a:r>
              <a:rPr lang="en-US" altLang="en-US" sz="1200" b="1">
                <a:solidFill>
                  <a:srgbClr val="0066FF"/>
                </a:solidFill>
                <a:latin typeface="Tahoma" panose="020B0604030504040204" pitchFamily="34" charset="0"/>
              </a:rPr>
              <a:t>ết giờ</a:t>
            </a:r>
          </a:p>
        </p:txBody>
      </p:sp>
      <p:sp>
        <p:nvSpPr>
          <p:cNvPr id="103543" name="Rectangle 119">
            <a:extLst>
              <a:ext uri="{FF2B5EF4-FFF2-40B4-BE49-F238E27FC236}">
                <a16:creationId xmlns:a16="http://schemas.microsoft.com/office/drawing/2014/main" id="{83C6252B-B742-4A8A-BD63-490BDA066308}"/>
              </a:ext>
            </a:extLst>
          </p:cNvPr>
          <p:cNvSpPr>
            <a:spLocks/>
          </p:cNvSpPr>
          <p:nvPr/>
        </p:nvSpPr>
        <p:spPr bwMode="auto">
          <a:xfrm>
            <a:off x="4876800" y="5562601"/>
            <a:ext cx="2819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>
                <a:solidFill>
                  <a:schemeClr val="hlink"/>
                </a:solidFill>
              </a:rPr>
              <a:t>Chim cút</a:t>
            </a:r>
          </a:p>
        </p:txBody>
      </p:sp>
      <p:sp>
        <p:nvSpPr>
          <p:cNvPr id="103552" name="Rectangle 128">
            <a:extLst>
              <a:ext uri="{FF2B5EF4-FFF2-40B4-BE49-F238E27FC236}">
                <a16:creationId xmlns:a16="http://schemas.microsoft.com/office/drawing/2014/main" id="{B09270F9-78AC-4031-9D83-4F67A45260CC}"/>
              </a:ext>
            </a:extLst>
          </p:cNvPr>
          <p:cNvSpPr>
            <a:spLocks/>
          </p:cNvSpPr>
          <p:nvPr/>
        </p:nvSpPr>
        <p:spPr bwMode="auto">
          <a:xfrm>
            <a:off x="5105400" y="426720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>
                <a:solidFill>
                  <a:schemeClr val="hlink"/>
                </a:solidFill>
              </a:rPr>
              <a:t>Vẹt</a:t>
            </a:r>
          </a:p>
        </p:txBody>
      </p:sp>
      <p:pic>
        <p:nvPicPr>
          <p:cNvPr id="103553" name="Picture 129">
            <a:extLst>
              <a:ext uri="{FF2B5EF4-FFF2-40B4-BE49-F238E27FC236}">
                <a16:creationId xmlns:a16="http://schemas.microsoft.com/office/drawing/2014/main" id="{A512C72C-5A44-427B-8AAA-76E934660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14800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54" name="Picture 130">
            <a:extLst>
              <a:ext uri="{FF2B5EF4-FFF2-40B4-BE49-F238E27FC236}">
                <a16:creationId xmlns:a16="http://schemas.microsoft.com/office/drawing/2014/main" id="{51D401A4-26BC-487C-B1B2-6D80165AE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524000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57" name="Picture 133">
            <a:extLst>
              <a:ext uri="{FF2B5EF4-FFF2-40B4-BE49-F238E27FC236}">
                <a16:creationId xmlns:a16="http://schemas.microsoft.com/office/drawing/2014/main" id="{5083413F-EAC1-4049-859A-C7DDC3CD0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486400"/>
            <a:ext cx="1371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58" name="Picture 134">
            <a:extLst>
              <a:ext uri="{FF2B5EF4-FFF2-40B4-BE49-F238E27FC236}">
                <a16:creationId xmlns:a16="http://schemas.microsoft.com/office/drawing/2014/main" id="{64509CFF-4078-4960-B5A9-DE811D703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819400"/>
            <a:ext cx="1447800" cy="914400"/>
          </a:xfrm>
          <a:prstGeom prst="rect">
            <a:avLst/>
          </a:prstGeom>
          <a:noFill/>
          <a:ln w="63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95286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7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4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10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6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7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0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8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8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10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2000"/>
                                        <p:tgtEl>
                                          <p:spTgt spid="10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6900"/>
                            </p:stCondLst>
                            <p:childTnLst>
                              <p:par>
                                <p:cTn id="1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10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89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99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9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19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39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4900"/>
                            </p:stCondLst>
                            <p:childTnLst>
                              <p:par>
                                <p:cTn id="1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1035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2000" fill="hold"/>
                                        <p:tgtEl>
                                          <p:spTgt spid="103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1035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6900"/>
                            </p:stCondLst>
                            <p:childTnLst>
                              <p:par>
                                <p:cTn id="1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3000"/>
                                        <p:tgtEl>
                                          <p:spTgt spid="10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9900"/>
                            </p:stCondLst>
                            <p:childTnLst>
                              <p:par>
                                <p:cTn id="1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3000"/>
                                        <p:tgtEl>
                                          <p:spTgt spid="10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103463" grpId="0"/>
      <p:bldP spid="103487" grpId="0"/>
      <p:bldP spid="103531" grpId="0"/>
      <p:bldP spid="4209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03543" grpId="0"/>
      <p:bldP spid="103552" grpId="0"/>
      <p:bldP spid="103552" grpId="1"/>
      <p:bldP spid="10355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9708" y="2457884"/>
            <a:ext cx="6157455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13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13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>
            <a:extLst>
              <a:ext uri="{FF2B5EF4-FFF2-40B4-BE49-F238E27FC236}">
                <a16:creationId xmlns:a16="http://schemas.microsoft.com/office/drawing/2014/main" id="{2ABA451F-5B6E-4967-A116-26D2E6C720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8B58FE5-2B4D-4837-9D86-A67395DC2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799" y="379324"/>
            <a:ext cx="5747657" cy="120032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endParaRPr lang="pt-BR" altLang="en-US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pt-BR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pt-BR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xem  video clip về các loài chim và trò chuyện với trẻ</a:t>
            </a:r>
          </a:p>
        </p:txBody>
      </p:sp>
    </p:spTree>
    <p:extLst>
      <p:ext uri="{BB962C8B-B14F-4D97-AF65-F5344CB8AC3E}">
        <p14:creationId xmlns:p14="http://schemas.microsoft.com/office/powerpoint/2010/main" val="3026837649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20" name="Picture 12">
            <a:extLst>
              <a:ext uri="{FF2B5EF4-FFF2-40B4-BE49-F238E27FC236}">
                <a16:creationId xmlns:a16="http://schemas.microsoft.com/office/drawing/2014/main" id="{63B71946-FA1D-471A-87F2-045947300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7" y="532311"/>
            <a:ext cx="11057708" cy="578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1" name="Oval 3">
            <a:extLst>
              <a:ext uri="{FF2B5EF4-FFF2-40B4-BE49-F238E27FC236}">
                <a16:creationId xmlns:a16="http://schemas.microsoft.com/office/drawing/2014/main" id="{2411FA51-6FBD-48E7-8FC6-1BB1BC941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463" y="914400"/>
            <a:ext cx="1600200" cy="11430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2" name="Oval 4">
            <a:extLst>
              <a:ext uri="{FF2B5EF4-FFF2-40B4-BE49-F238E27FC236}">
                <a16:creationId xmlns:a16="http://schemas.microsoft.com/office/drawing/2014/main" id="{A3BB1542-5B9F-4582-90FB-B45437628EAE}"/>
              </a:ext>
            </a:extLst>
          </p:cNvPr>
          <p:cNvSpPr>
            <a:spLocks noChangeArrowheads="1"/>
          </p:cNvSpPr>
          <p:nvPr/>
        </p:nvSpPr>
        <p:spPr bwMode="auto">
          <a:xfrm rot="20473490">
            <a:off x="4452982" y="2553212"/>
            <a:ext cx="5428834" cy="2059487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3" name="Oval 5">
            <a:extLst>
              <a:ext uri="{FF2B5EF4-FFF2-40B4-BE49-F238E27FC236}">
                <a16:creationId xmlns:a16="http://schemas.microsoft.com/office/drawing/2014/main" id="{1FE0DFBE-9E12-4FA0-931F-1D7BD090DF69}"/>
              </a:ext>
            </a:extLst>
          </p:cNvPr>
          <p:cNvSpPr>
            <a:spLocks noChangeArrowheads="1"/>
          </p:cNvSpPr>
          <p:nvPr/>
        </p:nvSpPr>
        <p:spPr bwMode="auto">
          <a:xfrm rot="20597806">
            <a:off x="723899" y="4067991"/>
            <a:ext cx="2803071" cy="11430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145414" name="Line 6">
            <a:extLst>
              <a:ext uri="{FF2B5EF4-FFF2-40B4-BE49-F238E27FC236}">
                <a16:creationId xmlns:a16="http://schemas.microsoft.com/office/drawing/2014/main" id="{159EA368-3C30-4626-BA57-9091EC86D6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513" y="783771"/>
            <a:ext cx="785949" cy="58782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5" name="Line 7">
            <a:extLst>
              <a:ext uri="{FF2B5EF4-FFF2-40B4-BE49-F238E27FC236}">
                <a16:creationId xmlns:a16="http://schemas.microsoft.com/office/drawing/2014/main" id="{8AAA03A9-32CC-4E2D-8A46-C0D6F91D458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248502" y="4076700"/>
            <a:ext cx="276497" cy="266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6" name="Line 8">
            <a:extLst>
              <a:ext uri="{FF2B5EF4-FFF2-40B4-BE49-F238E27FC236}">
                <a16:creationId xmlns:a16="http://schemas.microsoft.com/office/drawing/2014/main" id="{4234D974-0F99-40B2-8D4E-E5898DD708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65269" y="5016136"/>
            <a:ext cx="222377" cy="57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7" name="Rectangle 9">
            <a:extLst>
              <a:ext uri="{FF2B5EF4-FFF2-40B4-BE49-F238E27FC236}">
                <a16:creationId xmlns:a16="http://schemas.microsoft.com/office/drawing/2014/main" id="{5FBC5F5C-A17B-45CE-93DB-791AA4AB4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4113" y="495300"/>
            <a:ext cx="2381794" cy="990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5418" name="Rectangle 10">
            <a:extLst>
              <a:ext uri="{FF2B5EF4-FFF2-40B4-BE49-F238E27FC236}">
                <a16:creationId xmlns:a16="http://schemas.microsoft.com/office/drawing/2014/main" id="{15872477-244B-413E-956F-547F9F275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4343400"/>
            <a:ext cx="2381794" cy="99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5419" name="Rectangle 11">
            <a:extLst>
              <a:ext uri="{FF2B5EF4-FFF2-40B4-BE49-F238E27FC236}">
                <a16:creationId xmlns:a16="http://schemas.microsoft.com/office/drawing/2014/main" id="{4FB984DC-53BD-4EFF-A131-F975C1D20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562600"/>
            <a:ext cx="3139638" cy="1066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 tên chỉ phần gì?</a:t>
            </a:r>
          </a:p>
        </p:txBody>
      </p:sp>
    </p:spTree>
    <p:extLst>
      <p:ext uri="{BB962C8B-B14F-4D97-AF65-F5344CB8AC3E}">
        <p14:creationId xmlns:p14="http://schemas.microsoft.com/office/powerpoint/2010/main" val="279872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1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10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10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3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4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5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2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5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6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2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7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7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animBg="1"/>
      <p:bldP spid="145413" grpId="1" animBg="1"/>
      <p:bldP spid="145417" grpId="0" animBg="1"/>
      <p:bldP spid="145417" grpId="1" animBg="1"/>
      <p:bldP spid="145418" grpId="0" animBg="1"/>
      <p:bldP spid="145418" grpId="1" animBg="1"/>
      <p:bldP spid="145419" grpId="0" animBg="1"/>
      <p:bldP spid="1454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6" name="Picture 12">
            <a:extLst>
              <a:ext uri="{FF2B5EF4-FFF2-40B4-BE49-F238E27FC236}">
                <a16:creationId xmlns:a16="http://schemas.microsoft.com/office/drawing/2014/main" id="{4E91D9E8-E314-4E00-9857-980C50EE4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730250"/>
            <a:ext cx="4064000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7" name="Oval 3">
            <a:extLst>
              <a:ext uri="{FF2B5EF4-FFF2-40B4-BE49-F238E27FC236}">
                <a16:creationId xmlns:a16="http://schemas.microsoft.com/office/drawing/2014/main" id="{D7FAAD06-9D75-4317-BAB0-975D7AB6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066800"/>
            <a:ext cx="1981200" cy="11430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88" name="Oval 4">
            <a:extLst>
              <a:ext uri="{FF2B5EF4-FFF2-40B4-BE49-F238E27FC236}">
                <a16:creationId xmlns:a16="http://schemas.microsoft.com/office/drawing/2014/main" id="{61DD48F0-7E34-4999-887A-0E0862B6B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286000"/>
            <a:ext cx="6096000" cy="1981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89" name="Oval 5">
            <a:extLst>
              <a:ext uri="{FF2B5EF4-FFF2-40B4-BE49-F238E27FC236}">
                <a16:creationId xmlns:a16="http://schemas.microsoft.com/office/drawing/2014/main" id="{67AE568E-E9D5-42A3-9754-3B50F9025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343400"/>
            <a:ext cx="3276600" cy="16764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0</a:t>
            </a:r>
          </a:p>
        </p:txBody>
      </p:sp>
      <p:sp>
        <p:nvSpPr>
          <p:cNvPr id="144390" name="Line 6">
            <a:extLst>
              <a:ext uri="{FF2B5EF4-FFF2-40B4-BE49-F238E27FC236}">
                <a16:creationId xmlns:a16="http://schemas.microsoft.com/office/drawing/2014/main" id="{DE9A0F2B-33E5-43DE-B153-ABE22C5055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914400"/>
            <a:ext cx="17526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1" name="Line 7">
            <a:extLst>
              <a:ext uri="{FF2B5EF4-FFF2-40B4-BE49-F238E27FC236}">
                <a16:creationId xmlns:a16="http://schemas.microsoft.com/office/drawing/2014/main" id="{A0771612-37A3-4E50-A3D0-B2DD8D3158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067800" y="3505200"/>
            <a:ext cx="6096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2" name="Line 8">
            <a:extLst>
              <a:ext uri="{FF2B5EF4-FFF2-40B4-BE49-F238E27FC236}">
                <a16:creationId xmlns:a16="http://schemas.microsoft.com/office/drawing/2014/main" id="{6F9D1DBC-42E5-4761-B404-BE266BA9C0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5257800"/>
            <a:ext cx="167640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3" name="Rectangle 9">
            <a:extLst>
              <a:ext uri="{FF2B5EF4-FFF2-40B4-BE49-F238E27FC236}">
                <a16:creationId xmlns:a16="http://schemas.microsoft.com/office/drawing/2014/main" id="{577FEE8D-6DA0-46DC-A984-0D2DCEF97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52400"/>
            <a:ext cx="1676400" cy="990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accent2"/>
                </a:solidFill>
              </a:rPr>
              <a:t>Đây là phần gì?</a:t>
            </a:r>
          </a:p>
        </p:txBody>
      </p:sp>
      <p:sp>
        <p:nvSpPr>
          <p:cNvPr id="144394" name="Rectangle 10">
            <a:extLst>
              <a:ext uri="{FF2B5EF4-FFF2-40B4-BE49-F238E27FC236}">
                <a16:creationId xmlns:a16="http://schemas.microsoft.com/office/drawing/2014/main" id="{905290F3-5E32-48FF-BFB9-257B0FBCA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4343400"/>
            <a:ext cx="1676400" cy="99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0000FF"/>
                </a:solidFill>
              </a:rPr>
              <a:t>Đây là phần gì?</a:t>
            </a:r>
          </a:p>
        </p:txBody>
      </p:sp>
      <p:sp>
        <p:nvSpPr>
          <p:cNvPr id="144395" name="Rectangle 11">
            <a:extLst>
              <a:ext uri="{FF2B5EF4-FFF2-40B4-BE49-F238E27FC236}">
                <a16:creationId xmlns:a16="http://schemas.microsoft.com/office/drawing/2014/main" id="{206A3234-325B-4DF2-9A4D-5B6F156EA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562600"/>
            <a:ext cx="2209800" cy="1066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0000FF"/>
                </a:solidFill>
              </a:rPr>
              <a:t>Mũi tên chỉ phần gì?</a:t>
            </a:r>
          </a:p>
        </p:txBody>
      </p:sp>
    </p:spTree>
    <p:extLst>
      <p:ext uri="{BB962C8B-B14F-4D97-AF65-F5344CB8AC3E}">
        <p14:creationId xmlns:p14="http://schemas.microsoft.com/office/powerpoint/2010/main" val="83081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10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10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30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4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5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20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5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6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2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7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7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animBg="1"/>
      <p:bldP spid="144389" grpId="1" animBg="1"/>
      <p:bldP spid="144393" grpId="0" animBg="1"/>
      <p:bldP spid="144393" grpId="1" animBg="1"/>
      <p:bldP spid="144394" grpId="0" animBg="1"/>
      <p:bldP spid="144394" grpId="1" animBg="1"/>
      <p:bldP spid="144395" grpId="0" animBg="1"/>
      <p:bldP spid="14439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95" name="Picture 4" descr="1">
            <a:extLst>
              <a:ext uri="{FF2B5EF4-FFF2-40B4-BE49-F238E27FC236}">
                <a16:creationId xmlns:a16="http://schemas.microsoft.com/office/drawing/2014/main" id="{02FA1A72-BB0D-4629-B615-498711200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0" name="Picture 2">
            <a:extLst>
              <a:ext uri="{FF2B5EF4-FFF2-40B4-BE49-F238E27FC236}">
                <a16:creationId xmlns:a16="http://schemas.microsoft.com/office/drawing/2014/main" id="{F554770E-8FF8-4F6C-BCCD-B5B4AC133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3505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1" name="Picture 3">
            <a:extLst>
              <a:ext uri="{FF2B5EF4-FFF2-40B4-BE49-F238E27FC236}">
                <a16:creationId xmlns:a16="http://schemas.microsoft.com/office/drawing/2014/main" id="{68ED6C2A-3A59-4834-90C3-3C651F4E0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57400"/>
            <a:ext cx="3505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2" name="Rectangle 4">
            <a:extLst>
              <a:ext uri="{FF2B5EF4-FFF2-40B4-BE49-F238E27FC236}">
                <a16:creationId xmlns:a16="http://schemas.microsoft.com/office/drawing/2014/main" id="{401C0792-C400-49D2-8BBB-A5EE00F76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752600"/>
            <a:ext cx="7620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hlink"/>
                </a:solidFill>
              </a:rPr>
              <a:t>Mỏ</a:t>
            </a:r>
          </a:p>
        </p:txBody>
      </p:sp>
      <p:sp>
        <p:nvSpPr>
          <p:cNvPr id="135173" name="Line 5">
            <a:extLst>
              <a:ext uri="{FF2B5EF4-FFF2-40B4-BE49-F238E27FC236}">
                <a16:creationId xmlns:a16="http://schemas.microsoft.com/office/drawing/2014/main" id="{0075C8F5-AAAB-4EBF-82ED-389C3935C0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1981200"/>
            <a:ext cx="762000" cy="6858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4" name="Line 6">
            <a:extLst>
              <a:ext uri="{FF2B5EF4-FFF2-40B4-BE49-F238E27FC236}">
                <a16:creationId xmlns:a16="http://schemas.microsoft.com/office/drawing/2014/main" id="{215691C4-E3B5-4203-915F-1F3065877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981200"/>
            <a:ext cx="2819400" cy="7620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5" name="Rectangle 7">
            <a:extLst>
              <a:ext uri="{FF2B5EF4-FFF2-40B4-BE49-F238E27FC236}">
                <a16:creationId xmlns:a16="http://schemas.microsoft.com/office/drawing/2014/main" id="{8A55BEAB-B0C8-4282-8FAF-5AA89F2F5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429000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hlink"/>
                </a:solidFill>
              </a:rPr>
              <a:t>Mắt</a:t>
            </a:r>
          </a:p>
        </p:txBody>
      </p:sp>
      <p:sp>
        <p:nvSpPr>
          <p:cNvPr id="135176" name="Line 8">
            <a:extLst>
              <a:ext uri="{FF2B5EF4-FFF2-40B4-BE49-F238E27FC236}">
                <a16:creationId xmlns:a16="http://schemas.microsoft.com/office/drawing/2014/main" id="{6BAE7AC5-3A33-4044-8047-667A8B8E12F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2667000"/>
            <a:ext cx="1066800" cy="1066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7" name="Line 9">
            <a:extLst>
              <a:ext uri="{FF2B5EF4-FFF2-40B4-BE49-F238E27FC236}">
                <a16:creationId xmlns:a16="http://schemas.microsoft.com/office/drawing/2014/main" id="{025D8710-D2EF-4156-8B35-6AD3B0845F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2743200"/>
            <a:ext cx="2133600" cy="914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8" name="Rectangle 10">
            <a:extLst>
              <a:ext uri="{FF2B5EF4-FFF2-40B4-BE49-F238E27FC236}">
                <a16:creationId xmlns:a16="http://schemas.microsoft.com/office/drawing/2014/main" id="{1B3F89BC-5FC8-4337-BC09-59E6DE54B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334000"/>
            <a:ext cx="9906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hlink"/>
                </a:solidFill>
              </a:rPr>
              <a:t>2 chân</a:t>
            </a:r>
          </a:p>
        </p:txBody>
      </p:sp>
      <p:sp>
        <p:nvSpPr>
          <p:cNvPr id="135179" name="Line 11">
            <a:extLst>
              <a:ext uri="{FF2B5EF4-FFF2-40B4-BE49-F238E27FC236}">
                <a16:creationId xmlns:a16="http://schemas.microsoft.com/office/drawing/2014/main" id="{35964190-C133-4396-A6B2-E29AA83D2D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4114800"/>
            <a:ext cx="2514600" cy="15240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0" name="Line 12">
            <a:extLst>
              <a:ext uri="{FF2B5EF4-FFF2-40B4-BE49-F238E27FC236}">
                <a16:creationId xmlns:a16="http://schemas.microsoft.com/office/drawing/2014/main" id="{C759CCB7-5608-48A8-9A7F-2DBB3B18D4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14800" y="4800600"/>
            <a:ext cx="1600200" cy="9144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1" name="Rectangle 13">
            <a:extLst>
              <a:ext uri="{FF2B5EF4-FFF2-40B4-BE49-F238E27FC236}">
                <a16:creationId xmlns:a16="http://schemas.microsoft.com/office/drawing/2014/main" id="{967F3A1B-6376-4CFC-9270-8A8076A76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61722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hlink"/>
                </a:solidFill>
              </a:rPr>
              <a:t>Đuôi</a:t>
            </a:r>
          </a:p>
        </p:txBody>
      </p:sp>
      <p:sp>
        <p:nvSpPr>
          <p:cNvPr id="135182" name="Line 14">
            <a:extLst>
              <a:ext uri="{FF2B5EF4-FFF2-40B4-BE49-F238E27FC236}">
                <a16:creationId xmlns:a16="http://schemas.microsoft.com/office/drawing/2014/main" id="{D4A7713C-48D3-4371-BBCE-A831E351B7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1200" y="4419600"/>
            <a:ext cx="3733800" cy="2133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7" name="Line 19">
            <a:extLst>
              <a:ext uri="{FF2B5EF4-FFF2-40B4-BE49-F238E27FC236}">
                <a16:creationId xmlns:a16="http://schemas.microsoft.com/office/drawing/2014/main" id="{ADC3A805-511F-47E1-9BEE-DEE618B45A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4800600"/>
            <a:ext cx="2743200" cy="1676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8" name="Rectangle 20">
            <a:extLst>
              <a:ext uri="{FF2B5EF4-FFF2-40B4-BE49-F238E27FC236}">
                <a16:creationId xmlns:a16="http://schemas.microsoft.com/office/drawing/2014/main" id="{CEAA7706-7B47-40B4-BC1D-C5D44207D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572000"/>
            <a:ext cx="9906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hlink"/>
                </a:solidFill>
              </a:rPr>
              <a:t> Cánh </a:t>
            </a:r>
          </a:p>
        </p:txBody>
      </p:sp>
      <p:sp>
        <p:nvSpPr>
          <p:cNvPr id="135189" name="Line 21">
            <a:extLst>
              <a:ext uri="{FF2B5EF4-FFF2-40B4-BE49-F238E27FC236}">
                <a16:creationId xmlns:a16="http://schemas.microsoft.com/office/drawing/2014/main" id="{892014EA-9C93-4552-99AB-48DCAF4588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3429000"/>
            <a:ext cx="274320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90" name="Line 22">
            <a:extLst>
              <a:ext uri="{FF2B5EF4-FFF2-40B4-BE49-F238E27FC236}">
                <a16:creationId xmlns:a16="http://schemas.microsoft.com/office/drawing/2014/main" id="{09215B61-EE50-4700-B660-C228FA9EF4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1400" y="3581400"/>
            <a:ext cx="20574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91" name="Rectangle 23">
            <a:extLst>
              <a:ext uri="{FF2B5EF4-FFF2-40B4-BE49-F238E27FC236}">
                <a16:creationId xmlns:a16="http://schemas.microsoft.com/office/drawing/2014/main" id="{EACA9A8F-CB90-4253-9685-2818006D5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838200"/>
            <a:ext cx="7620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hlink"/>
                </a:solidFill>
              </a:rPr>
              <a:t>Mào</a:t>
            </a:r>
          </a:p>
        </p:txBody>
      </p:sp>
      <p:sp>
        <p:nvSpPr>
          <p:cNvPr id="135192" name="Line 24">
            <a:extLst>
              <a:ext uri="{FF2B5EF4-FFF2-40B4-BE49-F238E27FC236}">
                <a16:creationId xmlns:a16="http://schemas.microsoft.com/office/drawing/2014/main" id="{1F92813B-D18F-4B3F-A215-95E9005760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91600" y="1371600"/>
            <a:ext cx="457200" cy="990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93" name="Rectangle 25">
            <a:extLst>
              <a:ext uri="{FF2B5EF4-FFF2-40B4-BE49-F238E27FC236}">
                <a16:creationId xmlns:a16="http://schemas.microsoft.com/office/drawing/2014/main" id="{93983E0D-6ED9-46B2-8D49-08B73754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152400"/>
            <a:ext cx="5867400" cy="533400"/>
          </a:xfrm>
          <a:noFill/>
          <a:ln/>
        </p:spPr>
        <p:txBody>
          <a:bodyPr/>
          <a:lstStyle/>
          <a:p>
            <a:r>
              <a:rPr lang="en-US" altLang="en-US" sz="2400">
                <a:solidFill>
                  <a:srgbClr val="00FF00"/>
                </a:solidFill>
              </a:rPr>
              <a:t>So sánh chim vành khuyên và chim chào mào</a:t>
            </a:r>
          </a:p>
        </p:txBody>
      </p:sp>
    </p:spTree>
    <p:extLst>
      <p:ext uri="{BB962C8B-B14F-4D97-AF65-F5344CB8AC3E}">
        <p14:creationId xmlns:p14="http://schemas.microsoft.com/office/powerpoint/2010/main" val="635801497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20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2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2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20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20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20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20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20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20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30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30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6" dur="20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1" dur="20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6" dur="20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50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7" dur="50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2" dur="50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6" dur="20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1" dur="20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6" dur="20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50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7" dur="3000"/>
                                        <p:tgtEl>
                                          <p:spTgt spid="13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2" dur="30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6" dur="5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1" dur="5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6" dur="500"/>
                                        <p:tgtEl>
                                          <p:spTgt spid="135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2" dur="2000"/>
                                        <p:tgtEl>
                                          <p:spTgt spid="13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7" dur="3000"/>
                                        <p:tgtEl>
                                          <p:spTgt spid="13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9" dur="2000"/>
                                        <p:tgtEl>
                                          <p:spTgt spid="135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2" dur="2000"/>
                                        <p:tgtEl>
                                          <p:spTgt spid="135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nimBg="1"/>
      <p:bldP spid="135172" grpId="1" animBg="1"/>
      <p:bldP spid="135175" grpId="0" animBg="1"/>
      <p:bldP spid="135175" grpId="1" animBg="1"/>
      <p:bldP spid="135178" grpId="0" animBg="1"/>
      <p:bldP spid="135178" grpId="1" animBg="1"/>
      <p:bldP spid="135181" grpId="0" animBg="1"/>
      <p:bldP spid="135181" grpId="1" animBg="1"/>
      <p:bldP spid="135188" grpId="0" animBg="1"/>
      <p:bldP spid="135191" grpId="0" animBg="1"/>
      <p:bldP spid="135191" grpId="1" animBg="1"/>
      <p:bldP spid="1351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6">
            <a:extLst>
              <a:ext uri="{FF2B5EF4-FFF2-40B4-BE49-F238E27FC236}">
                <a16:creationId xmlns:a16="http://schemas.microsoft.com/office/drawing/2014/main" id="{08956B2C-99FC-41A3-A1D0-24C1ACF98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04800"/>
            <a:ext cx="3657600" cy="4572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hlink"/>
                </a:solidFill>
                <a:latin typeface="Tahoma" panose="020B0604030504040204" pitchFamily="34" charset="0"/>
              </a:rPr>
              <a:t>Clip về chim b</a:t>
            </a:r>
            <a:r>
              <a:rPr lang="en-US" altLang="en-US" sz="2400" b="1">
                <a:solidFill>
                  <a:schemeClr val="hlink"/>
                </a:solidFill>
              </a:rPr>
              <a:t>ồ câu</a:t>
            </a:r>
          </a:p>
        </p:txBody>
      </p:sp>
      <p:pic>
        <p:nvPicPr>
          <p:cNvPr id="120840" name="big pigeon show - YouTube.wmv">
            <a:hlinkClick r:id="" action="ppaction://media"/>
            <a:extLst>
              <a:ext uri="{FF2B5EF4-FFF2-40B4-BE49-F238E27FC236}">
                <a16:creationId xmlns:a16="http://schemas.microsoft.com/office/drawing/2014/main" id="{F6A20562-C546-4FBA-A798-C17800AC81AA}"/>
              </a:ext>
            </a:extLst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485900"/>
            <a:ext cx="6477000" cy="4229100"/>
          </a:xfrm>
        </p:spPr>
      </p:pic>
    </p:spTree>
    <p:extLst>
      <p:ext uri="{BB962C8B-B14F-4D97-AF65-F5344CB8AC3E}">
        <p14:creationId xmlns:p14="http://schemas.microsoft.com/office/powerpoint/2010/main" val="337359339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070" fill="hold"/>
                                        <p:tgtEl>
                                          <p:spTgt spid="1208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084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08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208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40"/>
                  </p:tgtEl>
                </p:cond>
              </p:nextCondLst>
            </p:seq>
          </p:childTnLst>
        </p:cTn>
      </p:par>
    </p:tnLst>
    <p:bldLst>
      <p:bldP spid="1208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44" name="Picture 12">
            <a:extLst>
              <a:ext uri="{FF2B5EF4-FFF2-40B4-BE49-F238E27FC236}">
                <a16:creationId xmlns:a16="http://schemas.microsoft.com/office/drawing/2014/main" id="{5B5332C2-250D-415B-9794-4252F1FC5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5562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5" name="Oval 3">
            <a:extLst>
              <a:ext uri="{FF2B5EF4-FFF2-40B4-BE49-F238E27FC236}">
                <a16:creationId xmlns:a16="http://schemas.microsoft.com/office/drawing/2014/main" id="{541C3ED3-11BD-4C06-9BB8-BBBA9E9F5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219200"/>
            <a:ext cx="1295400" cy="11430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6" name="Oval 4">
            <a:extLst>
              <a:ext uri="{FF2B5EF4-FFF2-40B4-BE49-F238E27FC236}">
                <a16:creationId xmlns:a16="http://schemas.microsoft.com/office/drawing/2014/main" id="{C3A46DB4-857D-4E24-830A-67EAD44F4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362200"/>
            <a:ext cx="3048000" cy="3200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7" name="Oval 5">
            <a:extLst>
              <a:ext uri="{FF2B5EF4-FFF2-40B4-BE49-F238E27FC236}">
                <a16:creationId xmlns:a16="http://schemas.microsoft.com/office/drawing/2014/main" id="{951B3063-3552-4AE4-8199-BBD66A89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352800"/>
            <a:ext cx="1066800" cy="11430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0</a:t>
            </a:r>
          </a:p>
        </p:txBody>
      </p:sp>
      <p:sp>
        <p:nvSpPr>
          <p:cNvPr id="146438" name="Line 6">
            <a:extLst>
              <a:ext uri="{FF2B5EF4-FFF2-40B4-BE49-F238E27FC236}">
                <a16:creationId xmlns:a16="http://schemas.microsoft.com/office/drawing/2014/main" id="{E8F3A5B0-6BD5-4670-8F21-958FBA90DE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914400"/>
            <a:ext cx="289560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39" name="Line 7">
            <a:extLst>
              <a:ext uri="{FF2B5EF4-FFF2-40B4-BE49-F238E27FC236}">
                <a16:creationId xmlns:a16="http://schemas.microsoft.com/office/drawing/2014/main" id="{73D10580-9F92-40F1-8657-2E748549B8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733800"/>
            <a:ext cx="167640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0" name="Line 8">
            <a:extLst>
              <a:ext uri="{FF2B5EF4-FFF2-40B4-BE49-F238E27FC236}">
                <a16:creationId xmlns:a16="http://schemas.microsoft.com/office/drawing/2014/main" id="{B23EC5DE-8936-4967-9055-F64F623548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58200" y="4191000"/>
            <a:ext cx="685800" cy="1447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1" name="Rectangle 9">
            <a:extLst>
              <a:ext uri="{FF2B5EF4-FFF2-40B4-BE49-F238E27FC236}">
                <a16:creationId xmlns:a16="http://schemas.microsoft.com/office/drawing/2014/main" id="{19A43955-C018-4A25-9227-EFA9D3386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52400"/>
            <a:ext cx="1676400" cy="990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accent2"/>
                </a:solidFill>
              </a:rPr>
              <a:t>Đây là phần gì?</a:t>
            </a:r>
          </a:p>
        </p:txBody>
      </p:sp>
      <p:sp>
        <p:nvSpPr>
          <p:cNvPr id="146442" name="Rectangle 10">
            <a:extLst>
              <a:ext uri="{FF2B5EF4-FFF2-40B4-BE49-F238E27FC236}">
                <a16:creationId xmlns:a16="http://schemas.microsoft.com/office/drawing/2014/main" id="{B30E0ECD-9B8D-4BD1-ADD8-063078CD6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562600"/>
            <a:ext cx="1676400" cy="99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0000FF"/>
                </a:solidFill>
              </a:rPr>
              <a:t>Đây là phần gì?</a:t>
            </a:r>
          </a:p>
        </p:txBody>
      </p:sp>
      <p:sp>
        <p:nvSpPr>
          <p:cNvPr id="146443" name="Rectangle 11">
            <a:extLst>
              <a:ext uri="{FF2B5EF4-FFF2-40B4-BE49-F238E27FC236}">
                <a16:creationId xmlns:a16="http://schemas.microsoft.com/office/drawing/2014/main" id="{6F6F00C0-9BB2-43A3-B4B6-DB2D13B17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638800"/>
            <a:ext cx="2209800" cy="1066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0000FF"/>
                </a:solidFill>
              </a:rPr>
              <a:t>Mũi tên chỉ phần gì?</a:t>
            </a:r>
          </a:p>
        </p:txBody>
      </p:sp>
    </p:spTree>
    <p:extLst>
      <p:ext uri="{BB962C8B-B14F-4D97-AF65-F5344CB8AC3E}">
        <p14:creationId xmlns:p14="http://schemas.microsoft.com/office/powerpoint/2010/main" val="27731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20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20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20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20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6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2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7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2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20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nimBg="1"/>
      <p:bldP spid="146437" grpId="1" animBg="1"/>
      <p:bldP spid="146441" grpId="0" animBg="1"/>
      <p:bldP spid="146441" grpId="1" animBg="1"/>
      <p:bldP spid="146442" grpId="0" animBg="1"/>
      <p:bldP spid="146442" grpId="1" animBg="1"/>
      <p:bldP spid="146443" grpId="0" animBg="1"/>
      <p:bldP spid="14644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4" name="Picture 24">
            <a:extLst>
              <a:ext uri="{FF2B5EF4-FFF2-40B4-BE49-F238E27FC236}">
                <a16:creationId xmlns:a16="http://schemas.microsoft.com/office/drawing/2014/main" id="{EBAAE282-2824-4BC2-A837-52FA98963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5" name="Picture 5">
            <a:extLst>
              <a:ext uri="{FF2B5EF4-FFF2-40B4-BE49-F238E27FC236}">
                <a16:creationId xmlns:a16="http://schemas.microsoft.com/office/drawing/2014/main" id="{DB1D1124-5DDC-4E8A-8711-724B9982E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5791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6" name="Rectangle 6">
            <a:extLst>
              <a:ext uri="{FF2B5EF4-FFF2-40B4-BE49-F238E27FC236}">
                <a16:creationId xmlns:a16="http://schemas.microsoft.com/office/drawing/2014/main" id="{A7E5A720-B9C5-4E50-B338-B222FE164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2819400"/>
            <a:ext cx="762000" cy="6096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hlink"/>
                </a:solidFill>
              </a:rPr>
              <a:t>Cánh</a:t>
            </a:r>
          </a:p>
        </p:txBody>
      </p:sp>
      <p:sp>
        <p:nvSpPr>
          <p:cNvPr id="122887" name="Line 7">
            <a:extLst>
              <a:ext uri="{FF2B5EF4-FFF2-40B4-BE49-F238E27FC236}">
                <a16:creationId xmlns:a16="http://schemas.microsoft.com/office/drawing/2014/main" id="{D3F481D9-02AF-406C-9CEB-4F81C5F1C6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3124200"/>
            <a:ext cx="18288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9" name="Rectangle 9">
            <a:extLst>
              <a:ext uri="{FF2B5EF4-FFF2-40B4-BE49-F238E27FC236}">
                <a16:creationId xmlns:a16="http://schemas.microsoft.com/office/drawing/2014/main" id="{077271A7-BEC7-4645-96FF-70483E56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7150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hlink"/>
                </a:solidFill>
              </a:rPr>
              <a:t>Đuôi</a:t>
            </a:r>
          </a:p>
        </p:txBody>
      </p:sp>
      <p:sp>
        <p:nvSpPr>
          <p:cNvPr id="122890" name="Line 10">
            <a:extLst>
              <a:ext uri="{FF2B5EF4-FFF2-40B4-BE49-F238E27FC236}">
                <a16:creationId xmlns:a16="http://schemas.microsoft.com/office/drawing/2014/main" id="{B19BF451-7922-4643-AD61-22B15397FBA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3400" y="4191000"/>
            <a:ext cx="1371600" cy="1524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1" name="Rectangle 11">
            <a:extLst>
              <a:ext uri="{FF2B5EF4-FFF2-40B4-BE49-F238E27FC236}">
                <a16:creationId xmlns:a16="http://schemas.microsoft.com/office/drawing/2014/main" id="{AA1A0553-6A19-4AA4-974C-EAC1DB939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943600"/>
            <a:ext cx="9906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hlink"/>
                </a:solidFill>
              </a:rPr>
              <a:t>2 chân</a:t>
            </a:r>
          </a:p>
        </p:txBody>
      </p:sp>
      <p:sp>
        <p:nvSpPr>
          <p:cNvPr id="122892" name="Line 12">
            <a:extLst>
              <a:ext uri="{FF2B5EF4-FFF2-40B4-BE49-F238E27FC236}">
                <a16:creationId xmlns:a16="http://schemas.microsoft.com/office/drawing/2014/main" id="{347722AE-CBE8-4381-B43C-5A00391A95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5029200"/>
            <a:ext cx="304800" cy="914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3" name="Line 13">
            <a:extLst>
              <a:ext uri="{FF2B5EF4-FFF2-40B4-BE49-F238E27FC236}">
                <a16:creationId xmlns:a16="http://schemas.microsoft.com/office/drawing/2014/main" id="{0C2171F1-11E0-47FC-B73E-CCD0678BD1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8800" y="5181600"/>
            <a:ext cx="838200" cy="762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4" name="Rectangle 14">
            <a:extLst>
              <a:ext uri="{FF2B5EF4-FFF2-40B4-BE49-F238E27FC236}">
                <a16:creationId xmlns:a16="http://schemas.microsoft.com/office/drawing/2014/main" id="{217F975D-0448-46CD-9660-236744CBC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819400"/>
            <a:ext cx="914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hlink"/>
                </a:solidFill>
                <a:latin typeface="Tahoma" panose="020B0604030504040204" pitchFamily="34" charset="0"/>
              </a:rPr>
              <a:t>M</a:t>
            </a:r>
            <a:r>
              <a:rPr lang="en-US" altLang="en-US">
                <a:solidFill>
                  <a:schemeClr val="hlink"/>
                </a:solidFill>
              </a:rPr>
              <a:t>ỏ</a:t>
            </a:r>
          </a:p>
        </p:txBody>
      </p:sp>
      <p:sp>
        <p:nvSpPr>
          <p:cNvPr id="122895" name="Line 15">
            <a:extLst>
              <a:ext uri="{FF2B5EF4-FFF2-40B4-BE49-F238E27FC236}">
                <a16:creationId xmlns:a16="http://schemas.microsoft.com/office/drawing/2014/main" id="{F349417C-F1CC-4C92-A7CD-EC6BB7A82D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2209800"/>
            <a:ext cx="23622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6" name="Rectangle 16">
            <a:extLst>
              <a:ext uri="{FF2B5EF4-FFF2-40B4-BE49-F238E27FC236}">
                <a16:creationId xmlns:a16="http://schemas.microsoft.com/office/drawing/2014/main" id="{DA00E91C-ECB6-452C-B842-B89AA432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33400"/>
            <a:ext cx="8382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hlink"/>
                </a:solidFill>
              </a:rPr>
              <a:t>Mắt</a:t>
            </a:r>
          </a:p>
        </p:txBody>
      </p:sp>
      <p:sp>
        <p:nvSpPr>
          <p:cNvPr id="122897" name="Line 17">
            <a:extLst>
              <a:ext uri="{FF2B5EF4-FFF2-40B4-BE49-F238E27FC236}">
                <a16:creationId xmlns:a16="http://schemas.microsoft.com/office/drawing/2014/main" id="{F6677FAA-7B56-4A2E-A50B-BDADE4D4A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1066800"/>
            <a:ext cx="3048000" cy="762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8" name="Line 18">
            <a:extLst>
              <a:ext uri="{FF2B5EF4-FFF2-40B4-BE49-F238E27FC236}">
                <a16:creationId xmlns:a16="http://schemas.microsoft.com/office/drawing/2014/main" id="{B72DCD73-282E-49FC-94A7-5A39FB541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1066800"/>
            <a:ext cx="2514600" cy="762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1" name="Rectangle 21">
            <a:extLst>
              <a:ext uri="{FF2B5EF4-FFF2-40B4-BE49-F238E27FC236}">
                <a16:creationId xmlns:a16="http://schemas.microsoft.com/office/drawing/2014/main" id="{42B49853-2660-4D91-8D1D-C8E570AE6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57200"/>
            <a:ext cx="3581400" cy="4572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hlink"/>
                </a:solidFill>
                <a:latin typeface="Tahoma" panose="020B0604030504040204" pitchFamily="34" charset="0"/>
              </a:rPr>
              <a:t>C</a:t>
            </a:r>
            <a:r>
              <a:rPr lang="en-US" altLang="en-US" sz="2000">
                <a:solidFill>
                  <a:schemeClr val="hlink"/>
                </a:solidFill>
              </a:rPr>
              <a:t>ấu tạo của</a:t>
            </a:r>
            <a:r>
              <a:rPr lang="en-US" altLang="en-US" sz="2000">
                <a:solidFill>
                  <a:schemeClr val="hlink"/>
                </a:solidFill>
                <a:latin typeface="Tahoma" panose="020B0604030504040204" pitchFamily="34" charset="0"/>
              </a:rPr>
              <a:t> chim b</a:t>
            </a:r>
            <a:r>
              <a:rPr lang="en-US" altLang="en-US" sz="2000">
                <a:solidFill>
                  <a:schemeClr val="hlink"/>
                </a:solidFill>
              </a:rPr>
              <a:t>ồ câu</a:t>
            </a:r>
          </a:p>
        </p:txBody>
      </p:sp>
    </p:spTree>
    <p:extLst>
      <p:ext uri="{BB962C8B-B14F-4D97-AF65-F5344CB8AC3E}">
        <p14:creationId xmlns:p14="http://schemas.microsoft.com/office/powerpoint/2010/main" val="1798606145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2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20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1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4" dur="10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4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5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4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5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5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63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4" dur="2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67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8" dur="2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7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7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50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7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8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8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50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9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50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9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9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500"/>
                            </p:stCondLst>
                            <p:childTnLst>
                              <p:par>
                                <p:cTn id="10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10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animBg="1"/>
      <p:bldP spid="122886" grpId="1" animBg="1"/>
      <p:bldP spid="122889" grpId="0" animBg="1"/>
      <p:bldP spid="122889" grpId="1" animBg="1"/>
      <p:bldP spid="122891" grpId="0" animBg="1"/>
      <p:bldP spid="122891" grpId="1" animBg="1"/>
      <p:bldP spid="122894" grpId="0" animBg="1"/>
      <p:bldP spid="122894" grpId="1" animBg="1"/>
      <p:bldP spid="122896" grpId="0" animBg="1"/>
      <p:bldP spid="122896" grpId="1" animBg="1"/>
      <p:bldP spid="1229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5" name="Picture 4" descr="1">
            <a:extLst>
              <a:ext uri="{FF2B5EF4-FFF2-40B4-BE49-F238E27FC236}">
                <a16:creationId xmlns:a16="http://schemas.microsoft.com/office/drawing/2014/main" id="{1F1CFFCD-0503-4252-8EEF-E583A2958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3" y="0"/>
            <a:ext cx="112601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9">
            <a:extLst>
              <a:ext uri="{FF2B5EF4-FFF2-40B4-BE49-F238E27FC236}">
                <a16:creationId xmlns:a16="http://schemas.microsoft.com/office/drawing/2014/main" id="{326F2248-07A3-4A78-8F7E-1E0B687FF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6491288"/>
            <a:ext cx="451167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id="{8F5A86A5-0B86-4A26-97F1-40CCDB618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048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0070C0"/>
                </a:solidFill>
              </a:rPr>
              <a:t>Một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 err="1">
                <a:solidFill>
                  <a:srgbClr val="0070C0"/>
                </a:solidFill>
              </a:rPr>
              <a:t>số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 err="1">
                <a:solidFill>
                  <a:srgbClr val="0070C0"/>
                </a:solidFill>
              </a:rPr>
              <a:t>loài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 err="1">
                <a:solidFill>
                  <a:srgbClr val="0070C0"/>
                </a:solidFill>
              </a:rPr>
              <a:t>chim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 err="1">
                <a:solidFill>
                  <a:srgbClr val="0070C0"/>
                </a:solidFill>
              </a:rPr>
              <a:t>nuôi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 err="1">
                <a:solidFill>
                  <a:srgbClr val="0070C0"/>
                </a:solidFill>
              </a:rPr>
              <a:t>làm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 err="1">
                <a:solidFill>
                  <a:srgbClr val="0070C0"/>
                </a:solidFill>
              </a:rPr>
              <a:t>cảnh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22543" name="WordArt 15">
            <a:extLst>
              <a:ext uri="{FF2B5EF4-FFF2-40B4-BE49-F238E27FC236}">
                <a16:creationId xmlns:a16="http://schemas.microsoft.com/office/drawing/2014/main" id="{AE3A7CBC-ACB2-436B-A993-4EFBC526BA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6" y="152400"/>
            <a:ext cx="3133725" cy="5413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Mở rộng</a:t>
            </a:r>
          </a:p>
        </p:txBody>
      </p:sp>
      <p:pic>
        <p:nvPicPr>
          <p:cNvPr id="22544" name="Picture 16">
            <a:extLst>
              <a:ext uri="{FF2B5EF4-FFF2-40B4-BE49-F238E27FC236}">
                <a16:creationId xmlns:a16="http://schemas.microsoft.com/office/drawing/2014/main" id="{F08A603D-ACDB-4329-BF12-94C1B5C7D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2819400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5" name="Picture 17">
            <a:extLst>
              <a:ext uri="{FF2B5EF4-FFF2-40B4-BE49-F238E27FC236}">
                <a16:creationId xmlns:a16="http://schemas.microsoft.com/office/drawing/2014/main" id="{B74BA480-4F8B-4476-A384-39340C02C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2971800" cy="2362200"/>
          </a:xfrm>
          <a:prstGeom prst="rect">
            <a:avLst/>
          </a:prstGeom>
          <a:noFill/>
          <a:ln w="63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6" name="Rectangle 18">
            <a:extLst>
              <a:ext uri="{FF2B5EF4-FFF2-40B4-BE49-F238E27FC236}">
                <a16:creationId xmlns:a16="http://schemas.microsoft.com/office/drawing/2014/main" id="{E0456571-A857-4CB2-8B8C-E2AA157130F5}"/>
              </a:ext>
            </a:extLst>
          </p:cNvPr>
          <p:cNvSpPr>
            <a:spLocks/>
          </p:cNvSpPr>
          <p:nvPr/>
        </p:nvSpPr>
        <p:spPr bwMode="auto">
          <a:xfrm>
            <a:off x="2362200" y="3276600"/>
            <a:ext cx="1447800" cy="4572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solidFill>
                  <a:srgbClr val="0070C0"/>
                </a:solidFill>
              </a:rPr>
              <a:t>hoạ mi</a:t>
            </a:r>
          </a:p>
        </p:txBody>
      </p:sp>
      <p:sp>
        <p:nvSpPr>
          <p:cNvPr id="22547" name="Rectangle 19">
            <a:extLst>
              <a:ext uri="{FF2B5EF4-FFF2-40B4-BE49-F238E27FC236}">
                <a16:creationId xmlns:a16="http://schemas.microsoft.com/office/drawing/2014/main" id="{89670E25-ACAB-433E-B25F-89D539EB4C1D}"/>
              </a:ext>
            </a:extLst>
          </p:cNvPr>
          <p:cNvSpPr>
            <a:spLocks/>
          </p:cNvSpPr>
          <p:nvPr/>
        </p:nvSpPr>
        <p:spPr bwMode="auto">
          <a:xfrm>
            <a:off x="5257800" y="3352800"/>
            <a:ext cx="2514600" cy="4572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solidFill>
                  <a:srgbClr val="0070C0"/>
                </a:solidFill>
              </a:rPr>
              <a:t>khướu đầu trắng</a:t>
            </a:r>
          </a:p>
        </p:txBody>
      </p:sp>
      <p:pic>
        <p:nvPicPr>
          <p:cNvPr id="22548" name="Picture 20">
            <a:extLst>
              <a:ext uri="{FF2B5EF4-FFF2-40B4-BE49-F238E27FC236}">
                <a16:creationId xmlns:a16="http://schemas.microsoft.com/office/drawing/2014/main" id="{4F801950-D9CF-4745-9E27-705CA98BC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9" name="Rectangle 21">
            <a:extLst>
              <a:ext uri="{FF2B5EF4-FFF2-40B4-BE49-F238E27FC236}">
                <a16:creationId xmlns:a16="http://schemas.microsoft.com/office/drawing/2014/main" id="{1FE72F33-B814-4E74-B437-747F4C2C6FAE}"/>
              </a:ext>
            </a:extLst>
          </p:cNvPr>
          <p:cNvSpPr>
            <a:spLocks/>
          </p:cNvSpPr>
          <p:nvPr/>
        </p:nvSpPr>
        <p:spPr bwMode="auto">
          <a:xfrm>
            <a:off x="3048000" y="6324600"/>
            <a:ext cx="1447800" cy="4572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>
                <a:solidFill>
                  <a:srgbClr val="0070C0"/>
                </a:solidFill>
              </a:rPr>
              <a:t>chích choè</a:t>
            </a:r>
          </a:p>
        </p:txBody>
      </p:sp>
      <p:pic>
        <p:nvPicPr>
          <p:cNvPr id="22550" name="Picture 22">
            <a:extLst>
              <a:ext uri="{FF2B5EF4-FFF2-40B4-BE49-F238E27FC236}">
                <a16:creationId xmlns:a16="http://schemas.microsoft.com/office/drawing/2014/main" id="{F4D0B4A1-3BDB-4988-9801-38E1EF35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838200"/>
            <a:ext cx="2590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1" name="Picture 23">
            <a:extLst>
              <a:ext uri="{FF2B5EF4-FFF2-40B4-BE49-F238E27FC236}">
                <a16:creationId xmlns:a16="http://schemas.microsoft.com/office/drawing/2014/main" id="{AE05C56E-D7E9-4ABD-9946-15CA3094C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52876"/>
            <a:ext cx="28194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52" name="Rectangle 24">
            <a:extLst>
              <a:ext uri="{FF2B5EF4-FFF2-40B4-BE49-F238E27FC236}">
                <a16:creationId xmlns:a16="http://schemas.microsoft.com/office/drawing/2014/main" id="{FE9A163C-5E99-455B-8EFC-A6E007A8A7FF}"/>
              </a:ext>
            </a:extLst>
          </p:cNvPr>
          <p:cNvSpPr>
            <a:spLocks/>
          </p:cNvSpPr>
          <p:nvPr/>
        </p:nvSpPr>
        <p:spPr bwMode="auto">
          <a:xfrm>
            <a:off x="8686800" y="3352800"/>
            <a:ext cx="1447800" cy="4572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solidFill>
                  <a:srgbClr val="0070C0"/>
                </a:solidFill>
              </a:rPr>
              <a:t>sơn ca</a:t>
            </a:r>
          </a:p>
        </p:txBody>
      </p:sp>
      <p:sp>
        <p:nvSpPr>
          <p:cNvPr id="22553" name="Rectangle 25">
            <a:extLst>
              <a:ext uri="{FF2B5EF4-FFF2-40B4-BE49-F238E27FC236}">
                <a16:creationId xmlns:a16="http://schemas.microsoft.com/office/drawing/2014/main" id="{7F886313-CB9F-4FB7-929C-BEA7CD47098E}"/>
              </a:ext>
            </a:extLst>
          </p:cNvPr>
          <p:cNvSpPr>
            <a:spLocks/>
          </p:cNvSpPr>
          <p:nvPr/>
        </p:nvSpPr>
        <p:spPr bwMode="auto">
          <a:xfrm>
            <a:off x="6781800" y="6324600"/>
            <a:ext cx="1447800" cy="4572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solidFill>
                  <a:srgbClr val="0070C0"/>
                </a:solidFill>
              </a:rPr>
              <a:t>sáo nâu</a:t>
            </a:r>
          </a:p>
        </p:txBody>
      </p:sp>
    </p:spTree>
    <p:extLst>
      <p:ext uri="{BB962C8B-B14F-4D97-AF65-F5344CB8AC3E}">
        <p14:creationId xmlns:p14="http://schemas.microsoft.com/office/powerpoint/2010/main" val="3642642159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3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3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3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3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3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3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3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3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3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  <p:bldP spid="22546" grpId="0" animBg="1"/>
      <p:bldP spid="22547" grpId="0" animBg="1"/>
      <p:bldP spid="22549" grpId="0" animBg="1"/>
      <p:bldP spid="22552" grpId="0" animBg="1"/>
      <p:bldP spid="2255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257</Words>
  <Application>Microsoft Office PowerPoint</Application>
  <PresentationFormat>Widescreen</PresentationFormat>
  <Paragraphs>91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.VnAvant</vt:lpstr>
      <vt:lpstr>.VnBodoniH</vt:lpstr>
      <vt:lpstr>.VnTime</vt:lpstr>
      <vt:lpstr>Arial</vt:lpstr>
      <vt:lpstr>Arial Black</vt:lpstr>
      <vt:lpstr>Calibri</vt:lpstr>
      <vt:lpstr>Garamond</vt:lpstr>
      <vt:lpstr>Tahoma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So sánh chim vành khuyên và chim chào mào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2025-01-16T04:09:18Z</dcterms:created>
  <dcterms:modified xsi:type="dcterms:W3CDTF">2025-02-04T09:10:10Z</dcterms:modified>
</cp:coreProperties>
</file>