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319" r:id="rId3"/>
    <p:sldId id="259" r:id="rId4"/>
    <p:sldId id="258" r:id="rId5"/>
    <p:sldId id="261" r:id="rId6"/>
    <p:sldId id="260" r:id="rId7"/>
    <p:sldId id="262" r:id="rId8"/>
    <p:sldId id="264" r:id="rId9"/>
    <p:sldId id="265" r:id="rId10"/>
    <p:sldId id="263" r:id="rId11"/>
    <p:sldId id="269" r:id="rId12"/>
    <p:sldId id="266" r:id="rId13"/>
    <p:sldId id="267" r:id="rId14"/>
    <p:sldId id="268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E4522-BBF0-40BF-9C9A-FA1F3A186892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DA19D-E5D5-4480-8092-390ACAFDD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514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E4522-BBF0-40BF-9C9A-FA1F3A186892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DA19D-E5D5-4480-8092-390ACAFDD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665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E4522-BBF0-40BF-9C9A-FA1F3A186892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DA19D-E5D5-4480-8092-390ACAFDD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8777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8334E1B-70A6-4D4C-BCF3-30D6169260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BC999A1-0B9E-45C9-8C96-D302C8B07B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90DF956-0888-49EB-A687-69ABB3542D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2E3311-57B6-43A7-99CA-4A7FD8D269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3126018"/>
      </p:ext>
    </p:extLst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A790BDC-5A59-4F5C-87C9-7F47E58EA0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3DEE114-53E3-4E12-8FB9-507694F4D0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FB4D66D-809F-464D-B98D-63ABD40935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7E8D5-3D46-4140-8791-356C543149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9900435"/>
      </p:ext>
    </p:extLst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ADB708C-B421-40ED-859F-60F9E4E476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9B1EACE-F8FD-47BF-8841-B330910673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5BE398E-F5AC-4B10-955F-AFFB64BD3F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EB427-35A2-4287-898B-26CF444F1A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2375250"/>
      </p:ext>
    </p:extLst>
  </p:cSld>
  <p:clrMapOvr>
    <a:masterClrMapping/>
  </p:clrMapOvr>
  <p:transition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F9F408-DF18-4418-84F9-BF5E2618E4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0E53C3-E0FE-4D85-A521-AE91AB3A71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A3CE3A-909D-4576-A549-3EF051C252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AF6293-9C57-4D58-A28D-53D2F0058D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272674"/>
      </p:ext>
    </p:extLst>
  </p:cSld>
  <p:clrMapOvr>
    <a:masterClrMapping/>
  </p:clrMapOvr>
  <p:transition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BCD5DE0-480A-40F4-A5DB-2A1758F1E9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1A0DF6E-AD66-4E96-8B4F-018932B5AE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9EA8FE3-31CE-4A87-891D-5142EC6E92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36E040-74DC-43A7-8CE6-68EF466CAD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6938018"/>
      </p:ext>
    </p:extLst>
  </p:cSld>
  <p:clrMapOvr>
    <a:masterClrMapping/>
  </p:clrMapOvr>
  <p:transition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1FBEE44-A92D-42A8-A3FB-5D8EE740D8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A650429-055E-442E-8FF1-8EAF49BCCE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42DE421-714B-4D1B-A898-532668F793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7B7272-53BA-4BFD-9B9F-AB0835CDA7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6062248"/>
      </p:ext>
    </p:extLst>
  </p:cSld>
  <p:clrMapOvr>
    <a:masterClrMapping/>
  </p:clrMapOvr>
  <p:transition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269CDCD-F131-42A9-93ED-5E1E087F34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85605B2-6BAD-435A-B72D-5E1BDC0276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F72413F-C582-4702-9F26-DFA3970D78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C21D5A-804E-417C-8C95-4199094BF0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2266061"/>
      </p:ext>
    </p:extLst>
  </p:cSld>
  <p:clrMapOvr>
    <a:masterClrMapping/>
  </p:clrMapOvr>
  <p:transition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0EC035-D750-4DA7-A7A1-56FEF31EB3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700EFC-1861-4A59-A45A-F185D010A7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D1DC24E-C628-4B5E-A595-CE87ABC69E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D1C061-2D3A-4EF8-94A0-9C6D002832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8749972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E4522-BBF0-40BF-9C9A-FA1F3A186892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DA19D-E5D5-4480-8092-390ACAFDD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3392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DD9262-B41D-4C97-9573-9EFF428E28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C411DAF-2E54-4E73-8A70-7B073E6186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A69BEA-DBFC-429B-B45E-D084297CE9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4C79C4-89A9-49D8-8992-DB203206C0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899107"/>
      </p:ext>
    </p:extLst>
  </p:cSld>
  <p:clrMapOvr>
    <a:masterClrMapping/>
  </p:clrMapOvr>
  <p:transition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386EC3E-CCE9-499C-B8E8-FA7367CD5F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5E9A4D2-6659-40C4-9B0F-61A2BDF04E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57C293C-339E-4AD3-BE61-071A4B5A8D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ECBD5F-76E0-43B2-A72E-DEDAE305C0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4968988"/>
      </p:ext>
    </p:extLst>
  </p:cSld>
  <p:clrMapOvr>
    <a:masterClrMapping/>
  </p:clrMapOvr>
  <p:transition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D09BECD-72D3-49B8-AC07-54B9F91BD8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27431DD-86D0-414C-B736-B2CB49BE3B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4E684D9-741E-46BC-822A-449FC56483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0FB83A-6624-4409-B8FD-009714F80B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5878543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E4522-BBF0-40BF-9C9A-FA1F3A186892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DA19D-E5D5-4480-8092-390ACAFDD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826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E4522-BBF0-40BF-9C9A-FA1F3A186892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DA19D-E5D5-4480-8092-390ACAFDD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688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E4522-BBF0-40BF-9C9A-FA1F3A186892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DA19D-E5D5-4480-8092-390ACAFDD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12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E4522-BBF0-40BF-9C9A-FA1F3A186892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DA19D-E5D5-4480-8092-390ACAFDD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706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E4522-BBF0-40BF-9C9A-FA1F3A186892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DA19D-E5D5-4480-8092-390ACAFDD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274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E4522-BBF0-40BF-9C9A-FA1F3A186892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DA19D-E5D5-4480-8092-390ACAFDD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967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E4522-BBF0-40BF-9C9A-FA1F3A186892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DA19D-E5D5-4480-8092-390ACAFDD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430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9E4522-BBF0-40BF-9C9A-FA1F3A186892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3DA19D-E5D5-4480-8092-390ACAFDD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736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3685E30-3C7E-43FC-9450-84375B7BFA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42249D1-4688-4571-950E-8452FAD286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1380" name="Rectangle 4">
            <a:extLst>
              <a:ext uri="{FF2B5EF4-FFF2-40B4-BE49-F238E27FC236}">
                <a16:creationId xmlns:a16="http://schemas.microsoft.com/office/drawing/2014/main" id="{52B72424-B226-4B0A-8B47-B66DE6881FB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81" name="Rectangle 5">
            <a:extLst>
              <a:ext uri="{FF2B5EF4-FFF2-40B4-BE49-F238E27FC236}">
                <a16:creationId xmlns:a16="http://schemas.microsoft.com/office/drawing/2014/main" id="{37311138-C95B-434B-99F0-318BFF81CA4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82" name="Rectangle 6">
            <a:extLst>
              <a:ext uri="{FF2B5EF4-FFF2-40B4-BE49-F238E27FC236}">
                <a16:creationId xmlns:a16="http://schemas.microsoft.com/office/drawing/2014/main" id="{2433A6F9-0BCF-490D-BC79-A08CE1B15DD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61E8CD4C-FB94-4531-8E0D-304AA934DA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8164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C:\Users\NMT\Desktop\Thủy.png">
            <a:extLst>
              <a:ext uri="{FF2B5EF4-FFF2-40B4-BE49-F238E27FC236}">
                <a16:creationId xmlns:a16="http://schemas.microsoft.com/office/drawing/2014/main" id="{44F4FFC4-6611-42E2-8259-50D391DA7D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92964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5">
            <a:extLst>
              <a:ext uri="{FF2B5EF4-FFF2-40B4-BE49-F238E27FC236}">
                <a16:creationId xmlns:a16="http://schemas.microsoft.com/office/drawing/2014/main" id="{9BCE6F5A-3722-4149-A112-736554C43A8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181100" y="1676400"/>
            <a:ext cx="6781800" cy="2438400"/>
          </a:xfrm>
          <a:ln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fontAlgn="auto" hangingPunct="1">
              <a:lnSpc>
                <a:spcPct val="130000"/>
              </a:lnSpc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  <a:br>
              <a:rPr lang="en-US" sz="31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phá: Con vật sống </a:t>
            </a:r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en-US" altLang="en-US" sz="32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br>
              <a:rPr lang="en-US" altLang="en-US" sz="32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2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MGB (3-4 tuổi)</a:t>
            </a:r>
            <a:br>
              <a:rPr lang="en-US" altLang="en-US" sz="32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2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Nguyễn Linh Chi</a:t>
            </a:r>
            <a:r>
              <a:rPr lang="en-US" alt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1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1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7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6" name="Picture 2" descr="C:\Users\SKY\Downloads\logo mn hong tien.jpg">
            <a:extLst>
              <a:ext uri="{FF2B5EF4-FFF2-40B4-BE49-F238E27FC236}">
                <a16:creationId xmlns:a16="http://schemas.microsoft.com/office/drawing/2014/main" id="{10E14A43-EA95-413E-AD2F-E98CCDE90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663" y="1334793"/>
            <a:ext cx="649287" cy="652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530257"/>
            <a:ext cx="4572000" cy="6356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1600">
                <a:solidFill>
                  <a:srgbClr val="002060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UBND QUẬN LONG BIÊN</a:t>
            </a:r>
            <a:r>
              <a:rPr lang="en-US" sz="1600">
                <a:solidFill>
                  <a:srgbClr val="002060"/>
                </a:solidFill>
                <a:ea typeface="Arial" charset="0"/>
                <a:cs typeface="Times New Roman" pitchFamily="18" charset="0"/>
              </a:rPr>
              <a:t/>
            </a:r>
            <a:br>
              <a:rPr lang="en-US" sz="1600">
                <a:solidFill>
                  <a:srgbClr val="002060"/>
                </a:solidFill>
                <a:ea typeface="Arial" charset="0"/>
                <a:cs typeface="Times New Roman" pitchFamily="18" charset="0"/>
              </a:rPr>
            </a:br>
            <a:r>
              <a:rPr lang="en-US" sz="1600" b="1">
                <a:solidFill>
                  <a:srgbClr val="002060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TRƯỜNG MẦM NON HỒNG TIẾN</a:t>
            </a:r>
            <a:endParaRPr lang="en-US" sz="1600" b="1" dirty="0">
              <a:solidFill>
                <a:srgbClr val="002060"/>
              </a:solidFill>
              <a:ea typeface="Arial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Đố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bé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đây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là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tiếng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của</a:t>
            </a:r>
            <a:r>
              <a:rPr lang="en-US" b="1" dirty="0">
                <a:solidFill>
                  <a:srgbClr val="FF0000"/>
                </a:solidFill>
              </a:rPr>
              <a:t> con </a:t>
            </a:r>
            <a:r>
              <a:rPr lang="en-US" b="1" dirty="0" err="1">
                <a:solidFill>
                  <a:srgbClr val="FF0000"/>
                </a:solidFill>
              </a:rPr>
              <a:t>vật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nào</a:t>
            </a:r>
            <a:r>
              <a:rPr lang="en-US" b="1" dirty="0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5" name="TiengHoGam-Dangcapnhat_kqxc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515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19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7" b="8237"/>
          <a:stretch/>
        </p:blipFill>
        <p:spPr>
          <a:xfrm>
            <a:off x="-1" y="228601"/>
            <a:ext cx="9144001" cy="4876800"/>
          </a:xfrm>
        </p:spPr>
      </p:pic>
    </p:spTree>
    <p:extLst>
      <p:ext uri="{BB962C8B-B14F-4D97-AF65-F5344CB8AC3E}">
        <p14:creationId xmlns:p14="http://schemas.microsoft.com/office/powerpoint/2010/main" val="38248852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2400"/>
            <a:ext cx="8700394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3318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8811572" cy="5791200"/>
          </a:xfrm>
        </p:spPr>
      </p:pic>
    </p:spTree>
    <p:extLst>
      <p:ext uri="{BB962C8B-B14F-4D97-AF65-F5344CB8AC3E}">
        <p14:creationId xmlns:p14="http://schemas.microsoft.com/office/powerpoint/2010/main" val="4645409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" y="159327"/>
            <a:ext cx="9067801" cy="6317673"/>
          </a:xfrm>
        </p:spPr>
      </p:pic>
    </p:spTree>
    <p:extLst>
      <p:ext uri="{BB962C8B-B14F-4D97-AF65-F5344CB8AC3E}">
        <p14:creationId xmlns:p14="http://schemas.microsoft.com/office/powerpoint/2010/main" val="35277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2" y="27709"/>
            <a:ext cx="9123218" cy="684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1237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780511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FF0000"/>
                </a:solidFill>
              </a:rPr>
              <a:t>Voi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ăn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gi</a:t>
            </a:r>
            <a:r>
              <a:rPr lang="en-US" b="1" dirty="0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50" y="4098948"/>
            <a:ext cx="3053195" cy="199261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267200"/>
            <a:ext cx="2952750" cy="16561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4306443"/>
            <a:ext cx="2617245" cy="16376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312" y="1295400"/>
            <a:ext cx="2619375" cy="1743075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460" y="4098948"/>
            <a:ext cx="3053195" cy="19926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10" y="4267200"/>
            <a:ext cx="2952750" cy="1656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249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0"/>
            <a:ext cx="4280872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472" y="3346298"/>
            <a:ext cx="4343796" cy="3283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272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-13855"/>
            <a:ext cx="5334000" cy="6802044"/>
          </a:xfrm>
        </p:spPr>
      </p:pic>
    </p:spTree>
    <p:extLst>
      <p:ext uri="{BB962C8B-B14F-4D97-AF65-F5344CB8AC3E}">
        <p14:creationId xmlns:p14="http://schemas.microsoft.com/office/powerpoint/2010/main" val="1644836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2448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28600"/>
            <a:ext cx="4495800" cy="280987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114800"/>
            <a:ext cx="3120869" cy="19527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60" y="3443867"/>
            <a:ext cx="4336380" cy="283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060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85083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18</Words>
  <Application>Microsoft Office PowerPoint</Application>
  <PresentationFormat>On-screen Show (4:3)</PresentationFormat>
  <Paragraphs>4</Paragraphs>
  <Slides>14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Times New Roman</vt:lpstr>
      <vt:lpstr>Office Theme</vt:lpstr>
      <vt:lpstr>Default Design</vt:lpstr>
      <vt:lpstr>     LĨNH VỰC PHÁT TRIỂN NHẬN THỨC Khám phá: Con vật sống trong rừng Lứa tuổi: MGB (3-4 tuổi) Giáo viên: Nguyễn Linh Chi     </vt:lpstr>
      <vt:lpstr>PowerPoint Presentation</vt:lpstr>
      <vt:lpstr>PowerPoint Presentation</vt:lpstr>
      <vt:lpstr>Voi ăn gi?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Đố bé đây là tiếng của con vật nào?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10</cp:revision>
  <dcterms:created xsi:type="dcterms:W3CDTF">2018-12-12T01:09:14Z</dcterms:created>
  <dcterms:modified xsi:type="dcterms:W3CDTF">2025-02-04T08:50:40Z</dcterms:modified>
</cp:coreProperties>
</file>