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2" r:id="rId6"/>
    <p:sldId id="264" r:id="rId7"/>
    <p:sldId id="266" r:id="rId8"/>
    <p:sldId id="267" r:id="rId9"/>
    <p:sldId id="269" r:id="rId10"/>
    <p:sldId id="270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6166-406C-4B68-9809-0E84119C7E02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C62E-6D94-43DF-B887-C7E913B0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8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6166-406C-4B68-9809-0E84119C7E02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C62E-6D94-43DF-B887-C7E913B0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6166-406C-4B68-9809-0E84119C7E02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C62E-6D94-43DF-B887-C7E913B0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6166-406C-4B68-9809-0E84119C7E02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C62E-6D94-43DF-B887-C7E913B0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9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6166-406C-4B68-9809-0E84119C7E02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C62E-6D94-43DF-B887-C7E913B0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7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6166-406C-4B68-9809-0E84119C7E02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C62E-6D94-43DF-B887-C7E913B0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74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6166-406C-4B68-9809-0E84119C7E02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C62E-6D94-43DF-B887-C7E913B0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9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6166-406C-4B68-9809-0E84119C7E02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C62E-6D94-43DF-B887-C7E913B0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6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6166-406C-4B68-9809-0E84119C7E02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C62E-6D94-43DF-B887-C7E913B0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6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6166-406C-4B68-9809-0E84119C7E02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C62E-6D94-43DF-B887-C7E913B0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0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6166-406C-4B68-9809-0E84119C7E02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C62E-6D94-43DF-B887-C7E913B0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1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6166-406C-4B68-9809-0E84119C7E02}" type="datetimeFigureOut">
              <a:rPr lang="en-US" smtClean="0"/>
              <a:t>06/12/2025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5C62E-6D94-43DF-B887-C7E913B0F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4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mv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12192000" cy="68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838201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PHƯỜNG BỒ ĐỀ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26165"/>
            <a:ext cx="914400" cy="914400"/>
          </a:xfrm>
          <a:prstGeom prst="flowChartConnector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9707" y="2819400"/>
            <a:ext cx="5932586" cy="312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altLang="vi-V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</a:t>
            </a:r>
            <a:r>
              <a:rPr lang="en-US" altLang="vi-VN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“Lời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>
              <a:lnSpc>
                <a:spcPct val="13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tuổi: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 </a:t>
            </a: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(24-36 tháng tuổi)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Đinh Thị Thu Hà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07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47900" y="1905000"/>
            <a:ext cx="769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3200" b="1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iáo dục:</a:t>
            </a:r>
            <a:endParaRPr lang="en-US" sz="3200" b="1" dirty="0">
              <a:solidFill>
                <a:srgbClr val="3C3C3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Các con phải biết chào hỏi ông bà bố mẹ khi đi học về và biết lễ phép với người lớn biết chăm sóc, nhượng nhịn em bé.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1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50+ Mẫu background powerpoint đẹp cho bài thuyết trình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12192000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ời chào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607.8304" end="5639.971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7300" y="609600"/>
            <a:ext cx="9677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7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6"/>
            <a:ext cx="1219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18288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9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8"/>
            <a:ext cx="12192000" cy="689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Lời chào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0828.7544" end="55497.363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762000"/>
            <a:ext cx="1051559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25908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04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95600" y="1448973"/>
            <a:ext cx="4849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Cô vừa đọc bài thơ gì?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3127254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chào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52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1344543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thơ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những</a:t>
            </a:r>
            <a:r>
              <a:rPr lang="en-US" sz="4000" dirty="0"/>
              <a:t> </a:t>
            </a:r>
            <a:r>
              <a:rPr lang="en-US" sz="4000" dirty="0" err="1"/>
              <a:t>ai</a:t>
            </a:r>
            <a:r>
              <a:rPr lang="en-US" sz="4000" dirty="0"/>
              <a:t>?</a:t>
            </a:r>
            <a:endParaRPr lang="en-US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7020" r="46224" b="19809"/>
          <a:stretch/>
        </p:blipFill>
        <p:spPr bwMode="auto">
          <a:xfrm>
            <a:off x="2430236" y="2487543"/>
            <a:ext cx="17907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4" t="8324" r="50000" b="22777"/>
          <a:stretch/>
        </p:blipFill>
        <p:spPr bwMode="auto">
          <a:xfrm>
            <a:off x="4985657" y="2553780"/>
            <a:ext cx="17526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6" t="6130" r="46927" b="19421"/>
          <a:stretch/>
        </p:blipFill>
        <p:spPr bwMode="auto">
          <a:xfrm>
            <a:off x="7698921" y="2507887"/>
            <a:ext cx="1796143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98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57"/>
            <a:ext cx="1219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1600200"/>
            <a:ext cx="4613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67000"/>
            <a:ext cx="27971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29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57"/>
            <a:ext cx="1219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1905000"/>
            <a:ext cx="7949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 Ra vườn bé chào ai? Bé chào n</a:t>
            </a:r>
            <a:r>
              <a:rPr lang="en-US" sz="3200" b="1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200" b="1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94574"/>
            <a:ext cx="3258344" cy="315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6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50+ Mẫu background powerpoint đẹp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2418" y="1447800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C3C3C"/>
                </a:solidFill>
                <a:latin typeface="Times New Roman" pitchFamily="18" charset="0"/>
                <a:cs typeface="Times New Roman" pitchFamily="18" charset="0"/>
              </a:rPr>
              <a:t>Gặp ông bé chào, bé nói như thế nào?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88219"/>
            <a:ext cx="3581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4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130</Words>
  <Application>Microsoft Office PowerPoint</Application>
  <PresentationFormat>Widescreen</PresentationFormat>
  <Paragraphs>16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</cp:lastModifiedBy>
  <cp:revision>7</cp:revision>
  <dcterms:created xsi:type="dcterms:W3CDTF">2022-07-20T02:50:30Z</dcterms:created>
  <dcterms:modified xsi:type="dcterms:W3CDTF">2025-12-06T02:29:50Z</dcterms:modified>
</cp:coreProperties>
</file>