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7" r:id="rId15"/>
  </p:sldIdLst>
  <p:sldSz cx="88312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908" y="812934"/>
            <a:ext cx="6623447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908" y="2608976"/>
            <a:ext cx="6623447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64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63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9873" y="264462"/>
            <a:ext cx="1904241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150" y="264462"/>
            <a:ext cx="5602332" cy="42095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7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4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50" y="1238373"/>
            <a:ext cx="7616964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550" y="3324174"/>
            <a:ext cx="7616964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34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149" y="1322310"/>
            <a:ext cx="3753287" cy="3151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0827" y="1322310"/>
            <a:ext cx="3753287" cy="3151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43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00" y="264462"/>
            <a:ext cx="7616964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300" y="1217676"/>
            <a:ext cx="3736038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00" y="1814440"/>
            <a:ext cx="3736038" cy="266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0827" y="1217676"/>
            <a:ext cx="375443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0827" y="1814440"/>
            <a:ext cx="3754437" cy="266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3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7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36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00" y="331152"/>
            <a:ext cx="2848312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7" y="715198"/>
            <a:ext cx="4470827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00" y="1490186"/>
            <a:ext cx="2848312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65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00" y="331152"/>
            <a:ext cx="2848312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54437" y="715198"/>
            <a:ext cx="4470827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00" y="1490186"/>
            <a:ext cx="2848312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96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150" y="264462"/>
            <a:ext cx="7616964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150" y="1322310"/>
            <a:ext cx="7616964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149" y="4603940"/>
            <a:ext cx="1987034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5356" y="4603940"/>
            <a:ext cx="2980551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7080" y="4603940"/>
            <a:ext cx="1987034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15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4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12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4903" y="2528592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F8D20-C038-C866-5833-E3E15556EE8E}"/>
              </a:ext>
            </a:extLst>
          </p:cNvPr>
          <p:cNvSpPr txBox="1"/>
          <p:nvPr/>
        </p:nvSpPr>
        <p:spPr>
          <a:xfrm>
            <a:off x="2336006" y="157164"/>
            <a:ext cx="425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002060"/>
                </a:solidFill>
              </a:rPr>
              <a:t>UBND PHƯỜNG </a:t>
            </a:r>
            <a:r>
              <a:rPr lang="en-US" sz="1200" b="1" dirty="0">
                <a:solidFill>
                  <a:srgbClr val="002060"/>
                </a:solidFill>
              </a:rPr>
              <a:t>BỒ ĐỀ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TRƯỜNG MẦM NON HỒNG TIẾN</a:t>
            </a:r>
            <a:endParaRPr lang="vi-VN" sz="12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4738E-6F22-3AB8-1052-4841DDFBE139}"/>
              </a:ext>
            </a:extLst>
          </p:cNvPr>
          <p:cNvSpPr txBox="1"/>
          <p:nvPr/>
        </p:nvSpPr>
        <p:spPr>
          <a:xfrm>
            <a:off x="1683147" y="1628858"/>
            <a:ext cx="54649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HOẠT ĐỘNG NHẬN BIẾT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Nhận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màu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đỏ</a:t>
            </a:r>
            <a:endParaRPr lang="en-US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Lứa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tuổi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err="1">
                <a:solidFill>
                  <a:srgbClr val="002060"/>
                </a:solidFill>
              </a:rPr>
              <a:t>Nhà</a:t>
            </a:r>
            <a:r>
              <a:rPr lang="en-US" b="1">
                <a:solidFill>
                  <a:srgbClr val="002060"/>
                </a:solidFill>
              </a:rPr>
              <a:t> </a:t>
            </a:r>
            <a:r>
              <a:rPr lang="en-US" b="1" smtClean="0">
                <a:solidFill>
                  <a:srgbClr val="002060"/>
                </a:solidFill>
              </a:rPr>
              <a:t>trẻ (24-36 tháng tuổi)</a:t>
            </a:r>
            <a:endParaRPr lang="en-US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Giáo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viên</a:t>
            </a:r>
            <a:r>
              <a:rPr lang="en-US" b="1" dirty="0">
                <a:solidFill>
                  <a:srgbClr val="002060"/>
                </a:solidFill>
              </a:rPr>
              <a:t>: Nguyễn Thị Thanh </a:t>
            </a:r>
            <a:r>
              <a:rPr lang="en-US" b="1" dirty="0" err="1">
                <a:solidFill>
                  <a:srgbClr val="002060"/>
                </a:solidFill>
              </a:rPr>
              <a:t>Huyền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10" y="694669"/>
            <a:ext cx="706691" cy="70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02" y="339328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5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-207133" y="925378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5382910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1563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368574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1962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2229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2262967" y="507312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277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43667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26" y="664199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9446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368574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1962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2229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8831263" cy="4967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3336070" y="1331504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63" y="-49479"/>
            <a:ext cx="8998526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2708428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563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167889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01" y="259791"/>
            <a:ext cx="4829861" cy="4591919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083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90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2120914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8893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89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1211769" y="475895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8972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55418"/>
            <a:ext cx="8720427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74360" y="1993634"/>
            <a:ext cx="7393377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1197" y="-554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167889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22715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5829228" y="638313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5362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368574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1962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2229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6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106816" y="215562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50" y="3309174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52" y="1006105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-233935" y="1089143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0507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368574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1962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2229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251</TotalTime>
  <Words>42</Words>
  <Application>Microsoft Office PowerPoint</Application>
  <PresentationFormat>Custom</PresentationFormat>
  <Paragraphs>7</Paragraphs>
  <Slides>14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117</cp:revision>
  <dcterms:created xsi:type="dcterms:W3CDTF">2022-05-01T06:34:40Z</dcterms:created>
  <dcterms:modified xsi:type="dcterms:W3CDTF">2025-12-06T03:25:23Z</dcterms:modified>
</cp:coreProperties>
</file>