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70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5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7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2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7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5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9D4E6-13E7-4B31-9C2E-A67391976FA8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8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0"/>
            <a:ext cx="105313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</a:p>
          <a:p>
            <a:pPr algn="ctr"/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</a:t>
            </a:r>
            <a:r>
              <a:rPr lang="en-US" alt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</a:p>
          <a:p>
            <a:pPr algn="ctr">
              <a:lnSpc>
                <a:spcPct val="150000"/>
              </a:lnSpc>
            </a:pPr>
            <a:endParaRPr lang="en-US" altLang="en-US" sz="28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en-US" sz="28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vi-VN" alt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NDKH: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trẻ (24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tuổi)</a:t>
            </a:r>
            <a:r>
              <a:rPr lang="vi-VN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Thuỳ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03" y="643759"/>
            <a:ext cx="1172560" cy="11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86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8469" y="2957513"/>
            <a:ext cx="621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NDKH: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8975" y="1928813"/>
            <a:ext cx="5986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ạc bắp cải x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88" y="3143251"/>
            <a:ext cx="9432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ạc kể chuyệ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7737" y="50400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3612" cy="3343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8" y="0"/>
            <a:ext cx="5843587" cy="3343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1863"/>
            <a:ext cx="6043613" cy="306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9" y="3471863"/>
            <a:ext cx="6005512" cy="32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8" y="-114300"/>
            <a:ext cx="12320588" cy="697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3362" y="2286001"/>
            <a:ext cx="4729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14300"/>
            <a:ext cx="5672137" cy="3186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0"/>
            <a:ext cx="6305550" cy="3300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3443289"/>
            <a:ext cx="5329238" cy="34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100" y="3075057"/>
            <a:ext cx="561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89</Words>
  <Application>Microsoft Office PowerPoint</Application>
  <PresentationFormat>Widescreen</PresentationFormat>
  <Paragraphs>15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2023-11-06T07:02:18Z</dcterms:created>
  <dcterms:modified xsi:type="dcterms:W3CDTF">2025-12-06T03:22:28Z</dcterms:modified>
</cp:coreProperties>
</file>