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61" r:id="rId4"/>
    <p:sldId id="263" r:id="rId5"/>
    <p:sldId id="258" r:id="rId6"/>
    <p:sldId id="269" r:id="rId7"/>
    <p:sldId id="276" r:id="rId8"/>
    <p:sldId id="277" r:id="rId9"/>
    <p:sldId id="278" r:id="rId10"/>
    <p:sldId id="279" r:id="rId11"/>
    <p:sldId id="260" r:id="rId12"/>
    <p:sldId id="259" r:id="rId13"/>
    <p:sldId id="265" r:id="rId14"/>
    <p:sldId id="266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C3838-E177-5719-6690-A3D3882E8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00D32-9697-45A6-BCE2-8F1D5E7A668D}" type="datetimeFigureOut">
              <a:rPr lang="vi-VN"/>
              <a:pPr>
                <a:defRPr/>
              </a:pPr>
              <a:t>29/09/2025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CB7BC-909A-FF42-7456-A1E2A73B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B6A41-EC38-690C-DCCA-E289452B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A82EC-7F78-45BC-A6E7-2A5FA0694A0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3087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2FF63-A393-C33A-C399-EA018FECD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B8802-13A9-452A-A34B-AB00E4029430}" type="datetimeFigureOut">
              <a:rPr lang="vi-VN"/>
              <a:pPr>
                <a:defRPr/>
              </a:pPr>
              <a:t>29/09/2025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28FE2-6E18-7F59-F9DC-013F0EDC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7E1A4-844B-A070-D1C5-06CDC5C1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63F01-5ECE-48E9-894F-432C2740ADB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5526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86C50-3805-4703-6125-B6B510D4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B6AEF-6249-43A4-9C67-B263B66885F5}" type="datetimeFigureOut">
              <a:rPr lang="vi-VN"/>
              <a:pPr>
                <a:defRPr/>
              </a:pPr>
              <a:t>29/09/2025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6EAC2-EA1C-2F75-B6AD-97A34387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45146-B00C-EF16-ED02-1EB3C5DE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67E72-9597-44B9-B580-BF1BCCA20DF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8999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AEB15-11CE-B542-CFF0-845B6985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BFB5-B219-42E0-8DD5-5E90A1D6EB0C}" type="datetimeFigureOut">
              <a:rPr lang="vi-VN"/>
              <a:pPr>
                <a:defRPr/>
              </a:pPr>
              <a:t>29/09/2025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B887E-0FC4-208F-5210-3E34D865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3CB7B-8DE5-1AC7-A9F1-B627EE9F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944F8-A0D8-4F54-9109-864B317530C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4386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BA3C0-67C6-0F41-8E0D-F23B5CC5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41A1B-EC22-4A45-8D90-F7739A8FED6A}" type="datetimeFigureOut">
              <a:rPr lang="vi-VN"/>
              <a:pPr>
                <a:defRPr/>
              </a:pPr>
              <a:t>29/09/2025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0A489-B482-3E99-8030-CD2BA290B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7A373-6148-B696-9565-6E3A1A08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4EF0D-6225-470B-A25C-C2FA8FB80AD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794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D0010E-8A40-6612-DFE5-C475AA67F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91D6-CA88-4CDD-9BF9-3B43349480DF}" type="datetimeFigureOut">
              <a:rPr lang="vi-VN"/>
              <a:pPr>
                <a:defRPr/>
              </a:pPr>
              <a:t>29/09/2025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3C4BAA-FE67-A342-B072-C37E6738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6741C3-571D-D856-7A3B-5B314762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E2F9B-66A3-448E-AFAE-E101A8DC5FF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1589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27C1063-AA36-BD80-E16E-7954546BA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1CF59-2567-4F8B-A2C4-D60284A31A46}" type="datetimeFigureOut">
              <a:rPr lang="vi-VN"/>
              <a:pPr>
                <a:defRPr/>
              </a:pPr>
              <a:t>29/09/2025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45CEAA-11B1-67CD-2C7A-89C9BF34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BCE3BF-544A-0415-BFB5-F87139F3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FB9DD-353D-4BBA-A7F3-BCD3BC88F70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729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4646C29-08A2-AD33-A65D-CE48FC2F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4578E-E387-4570-86E9-15767277BA2C}" type="datetimeFigureOut">
              <a:rPr lang="vi-VN"/>
              <a:pPr>
                <a:defRPr/>
              </a:pPr>
              <a:t>29/09/2025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C3D945-E3BE-1221-84E0-24F71808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ED9395-687B-BEFC-E689-C27ADC89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7CC27-9FB8-4F40-9AA1-FBE948A8A80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0260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BDE5C35-2FED-B378-D36F-0E6E732E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65D2-DE68-4654-8A02-BB359B1A16B9}" type="datetimeFigureOut">
              <a:rPr lang="vi-VN"/>
              <a:pPr>
                <a:defRPr/>
              </a:pPr>
              <a:t>29/09/2025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8C5CB88-766A-F078-81C6-3A95F2CE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B4BE8C-F502-BCE1-E3FD-D76D649D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B3499-EEBE-428B-9822-48B32BA5665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7346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E39FD9-DFBD-4321-D9BB-47154A04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A761-F5FD-4273-AE2B-F2AE8758E5FF}" type="datetimeFigureOut">
              <a:rPr lang="vi-VN"/>
              <a:pPr>
                <a:defRPr/>
              </a:pPr>
              <a:t>29/09/2025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8B97D6-14ED-1072-BE88-B713875B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75D59E-B3E4-1D58-CB29-72684571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1A742-6A98-400A-9A0E-6BD01468D5D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5340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95F822-1345-BF05-5971-08DE01BB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8D957-621F-4E06-81A9-5AE2E37442F7}" type="datetimeFigureOut">
              <a:rPr lang="vi-VN"/>
              <a:pPr>
                <a:defRPr/>
              </a:pPr>
              <a:t>29/09/2025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CD003D-EC2B-4010-CC2D-A06C16AD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739E59-D3B3-0B0F-F363-A5654EC7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C34B0-243E-4C9E-A13A-D91307C173C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7995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3058667-D197-53E6-3D95-50F1F7C7F3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6A98970-89A8-DE26-31BA-0B086E0A54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052B4-EDD6-4799-FAC9-82E731BCB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BA609E-42BE-4335-955A-49D187A6E01B}" type="datetimeFigureOut">
              <a:rPr lang="vi-VN"/>
              <a:pPr>
                <a:defRPr/>
              </a:pPr>
              <a:t>29/09/2025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0D2E7-4721-71FE-BB94-47A0FC2D4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393EF-7657-82E4-0A37-A7E166BAF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A6F3A6FD-E9DD-4ECA-AE80-314CD4C5B7C6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3F58D2F9-4441-AB62-5AEF-D812DB2B9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C632A-B5B1-9A8C-2273-3460F4E1E4DE}"/>
              </a:ext>
            </a:extLst>
          </p:cNvPr>
          <p:cNvSpPr txBox="1"/>
          <p:nvPr/>
        </p:nvSpPr>
        <p:spPr>
          <a:xfrm>
            <a:off x="4152253" y="781205"/>
            <a:ext cx="412164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BỒ ĐỀ</a:t>
            </a:r>
          </a:p>
          <a:p>
            <a:pPr algn="ctr">
              <a:defRPr/>
            </a:pP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vi-VN" b="1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D50C2-47A4-47F6-5FDC-DC1F2CC051D5}"/>
              </a:ext>
            </a:extLst>
          </p:cNvPr>
          <p:cNvSpPr txBox="1"/>
          <p:nvPr/>
        </p:nvSpPr>
        <p:spPr>
          <a:xfrm>
            <a:off x="3610451" y="2918249"/>
            <a:ext cx="56750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9BF3E43-A4EA-BD20-1ACF-EED9F603B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-306823"/>
            <a:ext cx="29083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9BDB1263-1153-C6D3-12B8-2800303A0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243823"/>
            <a:ext cx="3048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0E51820-DDEA-5CF7-594E-4949A4E08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16676"/>
            <a:ext cx="91440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087888" y="1489091"/>
            <a:ext cx="25202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54" y="1593290"/>
            <a:ext cx="1092782" cy="1092782"/>
          </a:xfrm>
          <a:prstGeom prst="flowChartConnector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2D50C2-47A4-47F6-5FDC-DC1F2CC051D5}"/>
              </a:ext>
            </a:extLst>
          </p:cNvPr>
          <p:cNvSpPr txBox="1"/>
          <p:nvPr/>
        </p:nvSpPr>
        <p:spPr>
          <a:xfrm>
            <a:off x="4264138" y="3570112"/>
            <a:ext cx="487986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: NBTN “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defRPr/>
            </a:pP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24 -36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vi-VN" sz="24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5803" y="5374834"/>
            <a:ext cx="3384376" cy="3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2025 -2026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DF8EB140-151D-F926-64C0-0EDF34165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623AA8-CC25-2441-DA0B-4B9A1243F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2781301"/>
            <a:ext cx="284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00000"/>
                </a:solidFill>
              </a:rPr>
              <a:t>Phòng vệ sinh</a:t>
            </a:r>
            <a:endParaRPr lang="vi-VN" altLang="en-US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A89FD289-656C-9D6B-6374-282C3563F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8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798378-75F7-D0B6-E3F4-C009C509318E}"/>
              </a:ext>
            </a:extLst>
          </p:cNvPr>
          <p:cNvSpPr txBox="1"/>
          <p:nvPr/>
        </p:nvSpPr>
        <p:spPr>
          <a:xfrm>
            <a:off x="3359696" y="2921000"/>
            <a:ext cx="5913437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Phần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II :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Mở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rộng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>
            <a:extLst>
              <a:ext uri="{FF2B5EF4-FFF2-40B4-BE49-F238E27FC236}">
                <a16:creationId xmlns:a16="http://schemas.microsoft.com/office/drawing/2014/main" id="{2F649667-A1E9-FCCD-1BAD-DFFA682B0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7" y="6243782"/>
            <a:ext cx="248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/>
              <a:t>Nhà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ngói</a:t>
            </a:r>
            <a:r>
              <a:rPr lang="en-US" altLang="en-US" sz="3200" dirty="0"/>
              <a:t> </a:t>
            </a:r>
            <a:endParaRPr lang="vi-VN" altLang="en-US" sz="3200" dirty="0">
              <a:latin typeface="Arial" panose="020B0604020202020204" pitchFamily="34" charset="0"/>
            </a:endParaRP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7B46529E-8DEF-38CC-8F29-34CCC8C53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19051"/>
            <a:ext cx="5808661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5">
            <a:extLst>
              <a:ext uri="{FF2B5EF4-FFF2-40B4-BE49-F238E27FC236}">
                <a16:creationId xmlns:a16="http://schemas.microsoft.com/office/drawing/2014/main" id="{6D0E9918-E441-91B6-A05C-0CFF74E39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248" y="6273800"/>
            <a:ext cx="2465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/>
              <a:t>Nhà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cao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tầng</a:t>
            </a:r>
            <a:r>
              <a:rPr lang="en-US" altLang="en-US" sz="3200" dirty="0"/>
              <a:t> </a:t>
            </a:r>
            <a:endParaRPr lang="vi-VN" altLang="en-US" sz="3200" dirty="0"/>
          </a:p>
        </p:txBody>
      </p:sp>
      <p:pic>
        <p:nvPicPr>
          <p:cNvPr id="14341" name="Picture 6">
            <a:extLst>
              <a:ext uri="{FF2B5EF4-FFF2-40B4-BE49-F238E27FC236}">
                <a16:creationId xmlns:a16="http://schemas.microsoft.com/office/drawing/2014/main" id="{C16DF968-6994-DC39-551C-80F6243D0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1"/>
            <a:ext cx="6383339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F05FA9C5-B5CA-AD90-7EC0-A80CFA291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24140"/>
            <a:ext cx="1008112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>
            <a:extLst>
              <a:ext uri="{FF2B5EF4-FFF2-40B4-BE49-F238E27FC236}">
                <a16:creationId xmlns:a16="http://schemas.microsoft.com/office/drawing/2014/main" id="{A8516C31-141C-9372-628C-28D282F66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08726"/>
            <a:ext cx="2011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Nhà Sàn </a:t>
            </a:r>
            <a:endParaRPr lang="vi-VN" altLang="en-US" sz="4000"/>
          </a:p>
        </p:txBody>
      </p: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65F23E9F-F351-96B9-1D0B-4FBBF5285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>
            <a:extLst>
              <a:ext uri="{FF2B5EF4-FFF2-40B4-BE49-F238E27FC236}">
                <a16:creationId xmlns:a16="http://schemas.microsoft.com/office/drawing/2014/main" id="{E8654AF5-E5EB-433C-6642-45D41F3AA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6308725"/>
            <a:ext cx="2486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Nhà chung cư</a:t>
            </a:r>
            <a:endParaRPr lang="vi-VN" altLang="en-US" sz="3200"/>
          </a:p>
        </p:txBody>
      </p:sp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0C0C05F1-4DC8-0BA3-307B-F7FA7944E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>
            <a:extLst>
              <a:ext uri="{FF2B5EF4-FFF2-40B4-BE49-F238E27FC236}">
                <a16:creationId xmlns:a16="http://schemas.microsoft.com/office/drawing/2014/main" id="{623021E3-A214-84AF-11DB-EA1208794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976" y="6273800"/>
            <a:ext cx="1363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/>
              <a:t>Nhà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gỗ</a:t>
            </a:r>
            <a:endParaRPr lang="vi-VN" altLang="en-US" sz="3200" dirty="0"/>
          </a:p>
        </p:txBody>
      </p:sp>
    </p:spTree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B37EB1DE-229A-6F5A-ACA6-C227F29FA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68067F-95D6-9AA3-5F0F-EA53D4575431}"/>
              </a:ext>
            </a:extLst>
          </p:cNvPr>
          <p:cNvSpPr txBox="1"/>
          <p:nvPr/>
        </p:nvSpPr>
        <p:spPr>
          <a:xfrm>
            <a:off x="2423592" y="1412776"/>
            <a:ext cx="7704856" cy="2304256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:Ai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253" cy="6852517"/>
          </a:xfrm>
          <a:prstGeom prst="rect">
            <a:avLst/>
          </a:prstGeom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183CCFE8-A7E8-13EE-4C58-3E9F9F63D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559744"/>
            <a:ext cx="4009209" cy="443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02956A10-B343-E09A-34CA-5DA1C1C6F6DA}"/>
              </a:ext>
            </a:extLst>
          </p:cNvPr>
          <p:cNvSpPr/>
          <p:nvPr/>
        </p:nvSpPr>
        <p:spPr>
          <a:xfrm>
            <a:off x="3452814" y="269732"/>
            <a:ext cx="4873625" cy="863600"/>
          </a:xfrm>
          <a:prstGeom prst="wedgeRectCallout">
            <a:avLst>
              <a:gd name="adj1" fmla="val -18843"/>
              <a:gd name="adj2" fmla="val 945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Đâu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</a:t>
            </a:r>
            <a:r>
              <a:rPr lang="en-US" sz="2800" dirty="0" err="1"/>
              <a:t>ngói</a:t>
            </a:r>
            <a:r>
              <a:rPr lang="en-US" sz="2800" dirty="0"/>
              <a:t> ? </a:t>
            </a:r>
            <a:endParaRPr lang="vi-VN" sz="2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327DBA-7564-CE38-0F72-D683F5112E5A}"/>
              </a:ext>
            </a:extLst>
          </p:cNvPr>
          <p:cNvSpPr/>
          <p:nvPr/>
        </p:nvSpPr>
        <p:spPr>
          <a:xfrm>
            <a:off x="3125886" y="6174297"/>
            <a:ext cx="792163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</a:rPr>
              <a:t>1</a:t>
            </a:r>
            <a:endParaRPr lang="vi-VN" sz="4400" b="1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41408C-17E7-E683-5D33-784DE48CB301}"/>
              </a:ext>
            </a:extLst>
          </p:cNvPr>
          <p:cNvSpPr/>
          <p:nvPr/>
        </p:nvSpPr>
        <p:spPr>
          <a:xfrm>
            <a:off x="8532616" y="6174296"/>
            <a:ext cx="792162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20489" name="Picture 9">
            <a:extLst>
              <a:ext uri="{FF2B5EF4-FFF2-40B4-BE49-F238E27FC236}">
                <a16:creationId xmlns:a16="http://schemas.microsoft.com/office/drawing/2014/main" id="{28FAF7A1-57DF-2D36-07B4-6506CC3E0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39" y="1564780"/>
            <a:ext cx="3995936" cy="442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253" cy="6852517"/>
          </a:xfrm>
          <a:prstGeom prst="rect">
            <a:avLst/>
          </a:prstGeom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D59F0E37-6057-5B31-E25E-60978CF0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434667"/>
            <a:ext cx="4329009" cy="45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6D6F4607-64DB-9AB1-C22C-024461E18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58" y="1434667"/>
            <a:ext cx="4114198" cy="450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FCF75EFD-074A-F38E-B04E-0B48059491C2}"/>
              </a:ext>
            </a:extLst>
          </p:cNvPr>
          <p:cNvSpPr/>
          <p:nvPr/>
        </p:nvSpPr>
        <p:spPr>
          <a:xfrm>
            <a:off x="3907631" y="312737"/>
            <a:ext cx="4176713" cy="71913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Đâu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chung</a:t>
            </a:r>
            <a:r>
              <a:rPr lang="en-US" sz="2800" dirty="0"/>
              <a:t> </a:t>
            </a:r>
            <a:r>
              <a:rPr lang="en-US" sz="2800" dirty="0" err="1"/>
              <a:t>cư</a:t>
            </a:r>
            <a:r>
              <a:rPr lang="en-US" sz="2800" dirty="0"/>
              <a:t> ? </a:t>
            </a:r>
            <a:endParaRPr lang="vi-VN" sz="2800" dirty="0"/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F6840473-3B12-55D0-50F5-7970E7E0A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967" y="5944500"/>
            <a:ext cx="44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</a:rPr>
              <a:t>1</a:t>
            </a:r>
            <a:endParaRPr lang="vi-VN" altLang="en-US" sz="4000" b="1" dirty="0">
              <a:solidFill>
                <a:srgbClr val="FF0000"/>
              </a:solidFill>
            </a:endParaRPr>
          </a:p>
        </p:txBody>
      </p:sp>
      <p:sp>
        <p:nvSpPr>
          <p:cNvPr id="21512" name="TextBox 8">
            <a:extLst>
              <a:ext uri="{FF2B5EF4-FFF2-40B4-BE49-F238E27FC236}">
                <a16:creationId xmlns:a16="http://schemas.microsoft.com/office/drawing/2014/main" id="{61E91195-DBFA-3FF3-FEF0-6B054D8CF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022" y="6076808"/>
            <a:ext cx="4699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</a:rPr>
              <a:t>2</a:t>
            </a:r>
            <a:endParaRPr lang="vi-V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253" cy="6852517"/>
          </a:xfrm>
          <a:prstGeom prst="rect">
            <a:avLst/>
          </a:prstGeom>
        </p:spPr>
      </p:pic>
      <p:pic>
        <p:nvPicPr>
          <p:cNvPr id="22531" name="Picture 2">
            <a:extLst>
              <a:ext uri="{FF2B5EF4-FFF2-40B4-BE49-F238E27FC236}">
                <a16:creationId xmlns:a16="http://schemas.microsoft.com/office/drawing/2014/main" id="{88AE7BF5-0CD6-5C88-6642-5ECDF45B3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552" y="176594"/>
            <a:ext cx="5238758" cy="469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4D410550-7C60-3E7A-D90D-FC7CA2704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94" y="2367470"/>
            <a:ext cx="5037904" cy="386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103D839D-C93C-8F9A-EE23-8DCBDCDF747E}"/>
              </a:ext>
            </a:extLst>
          </p:cNvPr>
          <p:cNvSpPr/>
          <p:nvPr/>
        </p:nvSpPr>
        <p:spPr>
          <a:xfrm>
            <a:off x="1714499" y="175673"/>
            <a:ext cx="2665413" cy="2016125"/>
          </a:xfrm>
          <a:prstGeom prst="wedgeEllipseCallout">
            <a:avLst>
              <a:gd name="adj1" fmla="val 60288"/>
              <a:gd name="adj2" fmla="val 77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</a:rPr>
              <a:t>Đâu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là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nhà</a:t>
            </a:r>
            <a:r>
              <a:rPr lang="en-US" sz="2800" b="1" dirty="0">
                <a:solidFill>
                  <a:srgbClr val="FFFF00"/>
                </a:solidFill>
              </a:rPr>
              <a:t>  </a:t>
            </a:r>
            <a:r>
              <a:rPr lang="en-US" sz="2800" b="1" dirty="0" err="1">
                <a:solidFill>
                  <a:srgbClr val="FFFF00"/>
                </a:solidFill>
              </a:rPr>
              <a:t>làm</a:t>
            </a:r>
            <a:r>
              <a:rPr lang="en-US" sz="2800" b="1" dirty="0">
                <a:solidFill>
                  <a:srgbClr val="FFFF00"/>
                </a:solidFill>
              </a:rPr>
              <a:t>  </a:t>
            </a:r>
            <a:r>
              <a:rPr lang="en-US" sz="2800" b="1" dirty="0" err="1">
                <a:solidFill>
                  <a:srgbClr val="FFFF00"/>
                </a:solidFill>
              </a:rPr>
              <a:t>băng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gỗ</a:t>
            </a:r>
            <a:r>
              <a:rPr lang="en-US" sz="2800" b="1" dirty="0">
                <a:solidFill>
                  <a:srgbClr val="FFFF00"/>
                </a:solidFill>
              </a:rPr>
              <a:t> ?</a:t>
            </a:r>
            <a:r>
              <a:rPr lang="en-US" sz="2800" dirty="0"/>
              <a:t> </a:t>
            </a:r>
            <a:endParaRPr lang="vi-VN" sz="2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8EC967-4D16-2131-CE0B-D9F567551981}"/>
              </a:ext>
            </a:extLst>
          </p:cNvPr>
          <p:cNvSpPr/>
          <p:nvPr/>
        </p:nvSpPr>
        <p:spPr>
          <a:xfrm>
            <a:off x="2955865" y="6402665"/>
            <a:ext cx="792162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</a:rPr>
              <a:t>1</a:t>
            </a:r>
            <a:endParaRPr lang="vi-VN" sz="4400" b="1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36C546-D2B7-478D-105A-2D20C6434E7A}"/>
              </a:ext>
            </a:extLst>
          </p:cNvPr>
          <p:cNvSpPr/>
          <p:nvPr/>
        </p:nvSpPr>
        <p:spPr>
          <a:xfrm>
            <a:off x="8904312" y="5208457"/>
            <a:ext cx="720725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46C07B-D856-0284-842D-265DB89319C7}"/>
              </a:ext>
            </a:extLst>
          </p:cNvPr>
          <p:cNvSpPr txBox="1"/>
          <p:nvPr/>
        </p:nvSpPr>
        <p:spPr>
          <a:xfrm>
            <a:off x="1199456" y="0"/>
            <a:ext cx="1008112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Tx/>
              <a:buChar char="-"/>
              <a:defRPr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>
            <a:extLst>
              <a:ext uri="{FF2B5EF4-FFF2-40B4-BE49-F238E27FC236}">
                <a16:creationId xmlns:a16="http://schemas.microsoft.com/office/drawing/2014/main" id="{D6948374-B792-8954-5705-CBF4C0319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925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810"/>
            <a:ext cx="12243216" cy="68868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6923F8DD-5BA4-7E84-86AF-F9887A795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0"/>
            <a:ext cx="12288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47656" y="476672"/>
            <a:ext cx="4896544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50" y="-6572"/>
            <a:ext cx="12203682" cy="68645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165AC3-32DE-C145-C90B-86FE7E0569D7}"/>
              </a:ext>
            </a:extLst>
          </p:cNvPr>
          <p:cNvSpPr txBox="1"/>
          <p:nvPr/>
        </p:nvSpPr>
        <p:spPr>
          <a:xfrm>
            <a:off x="3287688" y="33148"/>
            <a:ext cx="5976663" cy="1800199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: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3712" y="2924944"/>
            <a:ext cx="590465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F6F2CDB2-72A9-BD4C-4BA0-D9B89482D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C46460E8-83EF-C098-64D0-8D594836A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9D2858C9-798A-5960-E1D1-042FDC30B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D4862F-B90F-3AF3-1EA1-5990DB6D4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9" y="1125538"/>
            <a:ext cx="2479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00000"/>
                </a:solidFill>
              </a:rPr>
              <a:t>Phòng Khách </a:t>
            </a:r>
            <a:endParaRPr lang="vi-VN" altLang="en-US" sz="32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973C87D5-3A3F-0908-F02D-CB1D8D927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736" y="0"/>
            <a:ext cx="13393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F7E160-E989-F05F-FBF8-60FB1108C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4" y="3429001"/>
            <a:ext cx="2319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00000"/>
                </a:solidFill>
              </a:rPr>
              <a:t>Phòng ngủ </a:t>
            </a:r>
            <a:endParaRPr lang="vi-VN" altLang="en-US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E1906DC-DCD2-F187-3609-3F7A43131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260561-0FCE-C116-99AA-2D6D4F8B5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6" y="5949951"/>
            <a:ext cx="2333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00000"/>
                </a:solidFill>
              </a:rPr>
              <a:t>Phòng bếp </a:t>
            </a:r>
            <a:endParaRPr lang="vi-VN" altLang="en-US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248</Words>
  <Application>Microsoft Office PowerPoint</Application>
  <PresentationFormat>Widescreen</PresentationFormat>
  <Paragraphs>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42</cp:revision>
  <dcterms:created xsi:type="dcterms:W3CDTF">2021-11-21T15:41:15Z</dcterms:created>
  <dcterms:modified xsi:type="dcterms:W3CDTF">2025-09-29T06:40:43Z</dcterms:modified>
</cp:coreProperties>
</file>