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mp4" ContentType="video/mp4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8" r:id="rId2"/>
    <p:sldId id="257" r:id="rId3"/>
    <p:sldId id="258" r:id="rId4"/>
    <p:sldId id="260" r:id="rId5"/>
    <p:sldId id="261" r:id="rId6"/>
    <p:sldId id="262" r:id="rId7"/>
    <p:sldId id="263" r:id="rId8"/>
    <p:sldId id="264" r:id="rId9"/>
    <p:sldId id="268" r:id="rId10"/>
    <p:sldId id="267" r:id="rId11"/>
    <p:sldId id="266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91" d="100"/>
          <a:sy n="91" d="100"/>
        </p:scale>
        <p:origin x="534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D8F971-67A5-4F7C-A6B7-FE73B8DFA653}" type="datetimeFigureOut">
              <a:rPr lang="en-US" smtClean="0"/>
              <a:t>06/12/2025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9C709D-BC92-4C46-809E-B6C973688E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29128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D8F971-67A5-4F7C-A6B7-FE73B8DFA653}" type="datetimeFigureOut">
              <a:rPr lang="en-US" smtClean="0"/>
              <a:t>06/12/2025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9C709D-BC92-4C46-809E-B6C973688E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50485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D8F971-67A5-4F7C-A6B7-FE73B8DFA653}" type="datetimeFigureOut">
              <a:rPr lang="en-US" smtClean="0"/>
              <a:t>06/12/2025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9C709D-BC92-4C46-809E-B6C973688E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27937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D8F971-67A5-4F7C-A6B7-FE73B8DFA653}" type="datetimeFigureOut">
              <a:rPr lang="en-US" smtClean="0"/>
              <a:t>06/12/2025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9C709D-BC92-4C46-809E-B6C973688E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82805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D8F971-67A5-4F7C-A6B7-FE73B8DFA653}" type="datetimeFigureOut">
              <a:rPr lang="en-US" smtClean="0"/>
              <a:t>06/12/2025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9C709D-BC92-4C46-809E-B6C973688E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9945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D8F971-67A5-4F7C-A6B7-FE73B8DFA653}" type="datetimeFigureOut">
              <a:rPr lang="en-US" smtClean="0"/>
              <a:t>06/12/2025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9C709D-BC92-4C46-809E-B6C973688E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53592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D8F971-67A5-4F7C-A6B7-FE73B8DFA653}" type="datetimeFigureOut">
              <a:rPr lang="en-US" smtClean="0"/>
              <a:t>06/12/2025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9C709D-BC92-4C46-809E-B6C973688E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49680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D8F971-67A5-4F7C-A6B7-FE73B8DFA653}" type="datetimeFigureOut">
              <a:rPr lang="en-US" smtClean="0"/>
              <a:t>06/12/2025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9C709D-BC92-4C46-809E-B6C973688E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82143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D8F971-67A5-4F7C-A6B7-FE73B8DFA653}" type="datetimeFigureOut">
              <a:rPr lang="en-US" smtClean="0"/>
              <a:t>06/12/2025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9C709D-BC92-4C46-809E-B6C973688E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00049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D8F971-67A5-4F7C-A6B7-FE73B8DFA653}" type="datetimeFigureOut">
              <a:rPr lang="en-US" smtClean="0"/>
              <a:t>06/12/2025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9C709D-BC92-4C46-809E-B6C973688E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53960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D8F971-67A5-4F7C-A6B7-FE73B8DFA653}" type="datetimeFigureOut">
              <a:rPr lang="en-US" smtClean="0"/>
              <a:t>06/12/2025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9C709D-BC92-4C46-809E-B6C973688E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17079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D8F971-67A5-4F7C-A6B7-FE73B8DFA653}" type="datetimeFigureOut">
              <a:rPr lang="en-US" smtClean="0"/>
              <a:t>06/12/2025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9C709D-BC92-4C46-809E-B6C973688E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12562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7" Type="http://schemas.openxmlformats.org/officeDocument/2006/relationships/image" Target="../media/image14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5.png"/><Relationship Id="rId4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7" Type="http://schemas.openxmlformats.org/officeDocument/2006/relationships/image" Target="../media/image9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20081921755411_2"/>
          <p:cNvPicPr>
            <a:picLocks noGrp="1" noChangeAspect="1"/>
          </p:cNvPicPr>
          <p:nvPr>
            <p:ph sz="half" idx="1"/>
          </p:nvPr>
        </p:nvPicPr>
        <p:blipFill>
          <a:blip r:embed="rId3"/>
          <a:srcRect t="5226" b="16640"/>
          <a:stretch>
            <a:fillRect/>
          </a:stretch>
        </p:blipFill>
        <p:spPr>
          <a:xfrm>
            <a:off x="0" y="11331"/>
            <a:ext cx="12192000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6" name="Text Box 5"/>
          <p:cNvSpPr txBox="1"/>
          <p:nvPr/>
        </p:nvSpPr>
        <p:spPr>
          <a:xfrm>
            <a:off x="2962716" y="2496081"/>
            <a:ext cx="6266568" cy="32808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vi-VN" altLang="en-US" sz="3200" b="1" dirty="0">
                <a:gradFill>
                  <a:gsLst>
                    <a:gs pos="0">
                      <a:srgbClr val="7B32B2"/>
                    </a:gs>
                    <a:gs pos="100000">
                      <a:srgbClr val="401A5D"/>
                    </a:gs>
                  </a:gsLst>
                  <a:lin scaled="0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Đề tài: Nhận biết </a:t>
            </a:r>
            <a:r>
              <a:rPr lang="en-US" altLang="en-US" sz="3200" b="1" dirty="0" err="1">
                <a:gradFill>
                  <a:gsLst>
                    <a:gs pos="0">
                      <a:srgbClr val="7B32B2"/>
                    </a:gs>
                    <a:gs pos="100000">
                      <a:srgbClr val="401A5D"/>
                    </a:gs>
                  </a:gsLst>
                  <a:lin scaled="0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cái</a:t>
            </a:r>
            <a:r>
              <a:rPr lang="en-US" altLang="en-US" sz="3200" b="1" dirty="0">
                <a:gradFill>
                  <a:gsLst>
                    <a:gs pos="0">
                      <a:srgbClr val="7B32B2"/>
                    </a:gs>
                    <a:gs pos="100000">
                      <a:srgbClr val="401A5D"/>
                    </a:gs>
                  </a:gsLst>
                  <a:lin scaled="0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gradFill>
                  <a:gsLst>
                    <a:gs pos="0">
                      <a:srgbClr val="7B32B2"/>
                    </a:gs>
                    <a:gs pos="100000">
                      <a:srgbClr val="401A5D"/>
                    </a:gs>
                  </a:gsLst>
                  <a:lin scaled="0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bát</a:t>
            </a:r>
            <a:r>
              <a:rPr lang="en-US" altLang="en-US" sz="3200" b="1" dirty="0">
                <a:gradFill>
                  <a:gsLst>
                    <a:gs pos="0">
                      <a:srgbClr val="7B32B2"/>
                    </a:gs>
                    <a:gs pos="100000">
                      <a:srgbClr val="401A5D"/>
                    </a:gs>
                  </a:gsLst>
                  <a:lin scaled="0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en-US" altLang="en-US" sz="3200" b="1" err="1">
                <a:gradFill>
                  <a:gsLst>
                    <a:gs pos="0">
                      <a:srgbClr val="7B32B2"/>
                    </a:gs>
                    <a:gs pos="100000">
                      <a:srgbClr val="401A5D"/>
                    </a:gs>
                  </a:gsLst>
                  <a:lin scaled="0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cái</a:t>
            </a:r>
            <a:r>
              <a:rPr lang="en-US" altLang="en-US" sz="3200" b="1">
                <a:gradFill>
                  <a:gsLst>
                    <a:gs pos="0">
                      <a:srgbClr val="7B32B2"/>
                    </a:gs>
                    <a:gs pos="100000">
                      <a:srgbClr val="401A5D"/>
                    </a:gs>
                  </a:gsLst>
                  <a:lin scaled="0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smtClean="0">
                <a:gradFill>
                  <a:gsLst>
                    <a:gs pos="0">
                      <a:srgbClr val="7B32B2"/>
                    </a:gs>
                    <a:gs pos="100000">
                      <a:srgbClr val="401A5D"/>
                    </a:gs>
                  </a:gsLst>
                  <a:lin scaled="0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thìa</a:t>
            </a:r>
          </a:p>
          <a:p>
            <a:pPr algn="ctr">
              <a:lnSpc>
                <a:spcPct val="130000"/>
              </a:lnSpc>
            </a:pPr>
            <a:r>
              <a:rPr lang="en-US" altLang="en-US" sz="24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Lứa tuổi</a:t>
            </a:r>
            <a:r>
              <a:rPr lang="vi-VN" altLang="en-US" sz="24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: </a:t>
            </a:r>
            <a:r>
              <a:rPr lang="en-US" altLang="en-US" sz="24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Nhà </a:t>
            </a:r>
            <a:r>
              <a:rPr lang="en-US" altLang="en-US" sz="24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trẻ</a:t>
            </a:r>
            <a:r>
              <a:rPr lang="vi-VN" altLang="en-US" sz="24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altLang="en-US" sz="240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(</a:t>
            </a:r>
            <a:r>
              <a:rPr lang="vi-VN" altLang="en-US" sz="240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24</a:t>
            </a:r>
            <a:r>
              <a:rPr lang="en-US" altLang="en-US" sz="240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vi-VN" altLang="en-US" sz="24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-</a:t>
            </a:r>
            <a:r>
              <a:rPr lang="en-US" altLang="en-US" sz="24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vi-VN" altLang="en-US" sz="24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36 </a:t>
            </a:r>
            <a:r>
              <a:rPr lang="vi-VN" altLang="en-US" sz="240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tháng</a:t>
            </a:r>
            <a:r>
              <a:rPr lang="en-US" altLang="en-US" sz="240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tuổi)</a:t>
            </a:r>
          </a:p>
          <a:p>
            <a:pPr algn="ctr">
              <a:lnSpc>
                <a:spcPct val="130000"/>
              </a:lnSpc>
            </a:pPr>
            <a:r>
              <a:rPr lang="vi-VN" altLang="en-US" sz="24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 </a:t>
            </a:r>
            <a:r>
              <a:rPr lang="vi-VN" altLang="en-US" sz="240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viên: </a:t>
            </a:r>
            <a:r>
              <a:rPr lang="en-US" altLang="en-US" sz="24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Nguyễn Thị Thanh Huyền</a:t>
            </a:r>
          </a:p>
          <a:p>
            <a:pPr>
              <a:lnSpc>
                <a:spcPct val="130000"/>
              </a:lnSpc>
            </a:pPr>
            <a:r>
              <a:rPr lang="en-US" altLang="en-US" sz="2400" b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endParaRPr lang="vi-VN" altLang="en-US" sz="2400" b="1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vi-VN" altLang="en-US" sz="24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altLang="en-US" sz="2400"/>
          </a:p>
          <a:p>
            <a:pPr algn="ctr"/>
            <a:endParaRPr lang="vi-VN" alt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 Box 5"/>
          <p:cNvSpPr txBox="1"/>
          <p:nvPr/>
        </p:nvSpPr>
        <p:spPr>
          <a:xfrm>
            <a:off x="3505709" y="1898934"/>
            <a:ext cx="518058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 ĐỘNG NHẬN BIẾT</a:t>
            </a:r>
            <a:endParaRPr lang="vi-VN" altLang="en-US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4569735-88E9-4816-B747-7E26148FEF72}"/>
              </a:ext>
            </a:extLst>
          </p:cNvPr>
          <p:cNvSpPr txBox="1"/>
          <p:nvPr/>
        </p:nvSpPr>
        <p:spPr>
          <a:xfrm>
            <a:off x="2534194" y="95391"/>
            <a:ext cx="732227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UBND PHƯỜNG 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BỒ ĐỀ</a:t>
            </a:r>
          </a:p>
          <a:p>
            <a:pPr algn="ctr"/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 MẦM NON HÔNG TIẾN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5130" y="885134"/>
            <a:ext cx="870388" cy="870388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104"/>
    </mc:Choice>
    <mc:Fallback xmlns="">
      <p:transition spd="slow" advTm="410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1999" cy="6858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68037" y="594355"/>
            <a:ext cx="4276548" cy="261257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8828" y="326565"/>
            <a:ext cx="4062549" cy="314814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3206926"/>
            <a:ext cx="5178878" cy="345258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5539" y="2793438"/>
            <a:ext cx="4759800" cy="4759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10465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6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58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6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1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68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6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7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1999" cy="6858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7674" y="1900640"/>
            <a:ext cx="4062549" cy="349432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6142" y="1711234"/>
            <a:ext cx="5580896" cy="34094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51848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ài hát mời bạn ăn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45786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 vol="10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4377" y="711925"/>
            <a:ext cx="7942217" cy="62505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73333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4377" y="711925"/>
            <a:ext cx="7942217" cy="6250577"/>
          </a:xfrm>
          <a:prstGeom prst="rect">
            <a:avLst/>
          </a:prstGeom>
        </p:spPr>
      </p:pic>
      <p:sp>
        <p:nvSpPr>
          <p:cNvPr id="6" name="Right Arrow 5"/>
          <p:cNvSpPr/>
          <p:nvPr/>
        </p:nvSpPr>
        <p:spPr>
          <a:xfrm rot="8233748">
            <a:off x="9643317" y="1725373"/>
            <a:ext cx="1658720" cy="60726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ight Arrow 7"/>
          <p:cNvSpPr/>
          <p:nvPr/>
        </p:nvSpPr>
        <p:spPr>
          <a:xfrm rot="11476490">
            <a:off x="9095056" y="4411966"/>
            <a:ext cx="1658720" cy="60726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ight Arrow 8"/>
          <p:cNvSpPr/>
          <p:nvPr/>
        </p:nvSpPr>
        <p:spPr>
          <a:xfrm rot="11523290">
            <a:off x="7732481" y="5472181"/>
            <a:ext cx="1658720" cy="60726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71441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  <p:bldP spid="8" grpId="0" animBg="1"/>
      <p:bldP spid="8" grpId="1" animBg="1"/>
      <p:bldP spid="9" grpId="0" animBg="1"/>
      <p:bldP spid="9" grpId="1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436914"/>
            <a:ext cx="12192000" cy="1062010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5840" y="-182880"/>
            <a:ext cx="4062549" cy="314814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41274" y="-1189050"/>
            <a:ext cx="5823857" cy="448088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6403" y="2769325"/>
            <a:ext cx="3901986" cy="387966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8087" y="3158174"/>
            <a:ext cx="4733109" cy="34908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07139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1999" cy="68580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6789" y="1102659"/>
            <a:ext cx="9587752" cy="4854387"/>
          </a:xfrm>
          <a:prstGeom prst="rect">
            <a:avLst/>
          </a:prstGeom>
        </p:spPr>
      </p:pic>
      <p:sp>
        <p:nvSpPr>
          <p:cNvPr id="7" name="Right Arrow 6"/>
          <p:cNvSpPr/>
          <p:nvPr/>
        </p:nvSpPr>
        <p:spPr>
          <a:xfrm rot="8338226">
            <a:off x="8296835" y="3193676"/>
            <a:ext cx="1452282" cy="67235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ight Arrow 7"/>
          <p:cNvSpPr/>
          <p:nvPr/>
        </p:nvSpPr>
        <p:spPr>
          <a:xfrm rot="8338226">
            <a:off x="3124200" y="1329018"/>
            <a:ext cx="1452282" cy="67235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05930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7" grpId="1" animBg="1"/>
      <p:bldP spid="8" grpId="0" animBg="1"/>
      <p:bldP spid="8" grpId="1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274780"/>
            <a:ext cx="12192000" cy="1062010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6169" y="467205"/>
            <a:ext cx="4276548" cy="261257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1745" y="-488288"/>
            <a:ext cx="4762500" cy="452355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2851" y="3461657"/>
            <a:ext cx="4897788" cy="39449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75679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1999" cy="6858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68037" y="594355"/>
            <a:ext cx="4276548" cy="261257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8828" y="326565"/>
            <a:ext cx="4062549" cy="314814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3206926"/>
            <a:ext cx="5178878" cy="345258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5539" y="2793438"/>
            <a:ext cx="4759800" cy="4759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17181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 rot="10800000" flipV="1">
            <a:off x="3278777" y="3798332"/>
            <a:ext cx="5674327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800" b="1" cap="none" spc="0" dirty="0" err="1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lang="en-US" sz="4800" b="1" cap="none" spc="0" dirty="0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cap="none" spc="0" dirty="0" err="1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4800" b="1" cap="none" spc="0" dirty="0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4800" b="1" cap="none" spc="0" dirty="0" err="1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Mắt</a:t>
            </a:r>
            <a:r>
              <a:rPr lang="en-US" sz="4800" b="1" cap="none" spc="0" dirty="0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cap="none" spc="0" dirty="0" err="1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ai</a:t>
            </a:r>
            <a:r>
              <a:rPr lang="en-US" sz="4800" b="1" cap="none" spc="0" dirty="0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cap="none" spc="0" dirty="0" err="1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tinh</a:t>
            </a:r>
            <a:endParaRPr lang="en-US" sz="4800" b="1" cap="none" spc="0" dirty="0">
              <a:ln w="0"/>
              <a:solidFill>
                <a:srgbClr val="00206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133828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3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76</TotalTime>
  <Words>48</Words>
  <Application>Microsoft Office PowerPoint</Application>
  <PresentationFormat>Widescreen</PresentationFormat>
  <Paragraphs>9</Paragraphs>
  <Slides>11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6" baseType="lpstr">
      <vt:lpstr>Arial</vt:lpstr>
      <vt:lpstr>Calibri</vt:lpstr>
      <vt:lpstr>Calibri Light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MAY TINH XYZ</dc:creator>
  <cp:lastModifiedBy>Admin</cp:lastModifiedBy>
  <cp:revision>13</cp:revision>
  <dcterms:created xsi:type="dcterms:W3CDTF">2022-03-12T08:34:11Z</dcterms:created>
  <dcterms:modified xsi:type="dcterms:W3CDTF">2025-12-06T03:18:42Z</dcterms:modified>
</cp:coreProperties>
</file>