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8" r:id="rId3"/>
    <p:sldId id="262" r:id="rId4"/>
    <p:sldId id="270" r:id="rId5"/>
    <p:sldId id="271" r:id="rId6"/>
    <p:sldId id="263" r:id="rId7"/>
    <p:sldId id="256" r:id="rId8"/>
    <p:sldId id="257" r:id="rId9"/>
    <p:sldId id="264" r:id="rId10"/>
    <p:sldId id="26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4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0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8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0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6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FE41-654F-4E75-BB38-246481734BE9}" type="datetimeFigureOut">
              <a:rPr lang="en-US" smtClean="0"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511" y="337624"/>
            <a:ext cx="976297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 đôi</a:t>
            </a:r>
          </a:p>
          <a:p>
            <a:pPr algn="ctr"/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MGN (4-5 tuổi)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52" y="1156138"/>
            <a:ext cx="754774" cy="7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77296" y="0"/>
            <a:ext cx="418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Trò chơi: Ai thông minh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3" y="603711"/>
            <a:ext cx="2034045" cy="27447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85" y="667726"/>
            <a:ext cx="2078680" cy="24355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702" y="523220"/>
            <a:ext cx="2101141" cy="27294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543" y="551176"/>
            <a:ext cx="2198136" cy="27014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13" y="4056845"/>
            <a:ext cx="2349267" cy="28011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396" y="4076169"/>
            <a:ext cx="2275271" cy="2702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903" y="4056845"/>
            <a:ext cx="2075382" cy="27410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588" y="4056845"/>
            <a:ext cx="1820091" cy="275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617348" y="3252654"/>
            <a:ext cx="3731937" cy="8041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343955" y="3247795"/>
            <a:ext cx="4404575" cy="809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399365" y="3103289"/>
            <a:ext cx="3783272" cy="97288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904" y="2249252"/>
            <a:ext cx="101684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CHÂN THÀNH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</a:p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062" y="426721"/>
            <a:ext cx="1134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 Cô và trẻ cùng vận động theo nhạc bài hát </a:t>
            </a:r>
            <a:r>
              <a:rPr lang="vi-VN" sz="3600">
                <a:solidFill>
                  <a:srgbClr val="002060"/>
                </a:solidFill>
                <a:latin typeface="+mj-lt"/>
              </a:rPr>
              <a:t>chicken </a:t>
            </a:r>
            <a:r>
              <a:rPr lang="vi-VN" sz="3600" smtClean="0">
                <a:solidFill>
                  <a:srgbClr val="002060"/>
                </a:solidFill>
                <a:latin typeface="+mj-lt"/>
              </a:rPr>
              <a:t>dan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hát-Chicken-d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" end="40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304" y="610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" y="1645920"/>
            <a:ext cx="1151675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Dạy trẻ ghép 2 đối tượng giống nhau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 thành một đôi</a:t>
            </a:r>
          </a:p>
          <a:p>
            <a:endParaRPr lang="vi-VN" sz="3600" dirty="0">
              <a:latin typeface="+mj-lt"/>
            </a:endParaRPr>
          </a:p>
          <a:p>
            <a:pPr lvl="5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Ai giỏi nhất</a:t>
            </a:r>
          </a:p>
          <a:p>
            <a:pPr marL="2857500" lvl="5" indent="-571500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Đôi bạn thân thiết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0" lvl="5" indent="-571500"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TC3: Ai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320" y="5827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7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CC1A-98F4-44D7-9298-BC270B03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1C448-C5A5-424B-B3D0-CD4C1DF7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DADE8-8C4C-4A61-B133-1411347D7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75F23-C6DA-4638-991F-9263667DBF87}"/>
              </a:ext>
            </a:extLst>
          </p:cNvPr>
          <p:cNvSpPr txBox="1"/>
          <p:nvPr/>
        </p:nvSpPr>
        <p:spPr>
          <a:xfrm>
            <a:off x="2719753" y="536526"/>
            <a:ext cx="773723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Ai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C5303-07AE-4DC5-91DC-031FE0FB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20E6E-A879-48B3-B1BF-9B1F6FCC9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737EF-4CEE-40E1-BB03-59FF6C02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78E5E-080C-43EB-8129-89C24FBF8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014" y1="41420" x2="64593" y2="47163"/>
                        <a14:foregroundMark x1="61828" y1="23250" x2="64375" y2="23250"/>
                        <a14:foregroundMark x1="61914" y1="21742" x2="68750" y2="21875"/>
                        <a14:foregroundMark x1="65000" y1="20125" x2="66375" y2="24625"/>
                        <a14:foregroundMark x1="17875" y1="31125" x2="30125" y2="33125"/>
                        <a14:foregroundMark x1="27750" y1="27750" x2="34125" y2="31500"/>
                        <a14:foregroundMark x1="34125" y1="31500" x2="35000" y2="32875"/>
                        <a14:foregroundMark x1="35625" y1="28750" x2="38000" y2="29750"/>
                        <a14:foregroundMark x1="21000" y1="29000" x2="28250" y2="29500"/>
                        <a14:foregroundMark x1="28250" y1="29500" x2="28750" y2="29750"/>
                        <a14:backgroundMark x1="53750" y1="22625" x2="57125" y2="37625"/>
                        <a14:backgroundMark x1="49625" y1="28750" x2="58250" y2="51250"/>
                        <a14:backgroundMark x1="53750" y1="37250" x2="72250" y2="59875"/>
                        <a14:backgroundMark x1="49375" y1="45500" x2="62625" y2="57750"/>
                        <a14:backgroundMark x1="52750" y1="37250" x2="54750" y2="41750"/>
                        <a14:backgroundMark x1="55125" y1="43750" x2="56125" y2="45125"/>
                        <a14:backgroundMark x1="47250" y1="40000" x2="53375" y2="46875"/>
                        <a14:backgroundMark x1="53375" y1="46875" x2="53750" y2="48250"/>
                        <a14:backgroundMark x1="57875" y1="28375" x2="58250" y2="41750"/>
                        <a14:backgroundMark x1="49000" y1="23250" x2="58875" y2="23250"/>
                        <a14:backgroundMark x1="58875" y1="19875" x2="59875" y2="36625"/>
                        <a14:backgroundMark x1="49375" y1="19875" x2="52000" y2="30125"/>
                        <a14:backgroundMark x1="51750" y1="19125" x2="58875" y2="19875"/>
                        <a14:backgroundMark x1="58875" y1="19875" x2="59750" y2="41375"/>
                        <a14:backgroundMark x1="59750" y1="41375" x2="59625" y2="42000"/>
                        <a14:backgroundMark x1="46875" y1="25000" x2="49375" y2="30750"/>
                        <a14:backgroundMark x1="59875" y1="20125" x2="58500" y2="44500"/>
                        <a14:backgroundMark x1="60250" y1="28375" x2="61000" y2="43750"/>
                        <a14:backgroundMark x1="61000" y1="43750" x2="60625" y2="45125"/>
                        <a14:backgroundMark x1="46625" y1="21250" x2="45375" y2="45125"/>
                        <a14:backgroundMark x1="45375" y1="45125" x2="49625" y2="51375"/>
                        <a14:backgroundMark x1="49625" y1="51375" x2="57500" y2="56750"/>
                        <a14:backgroundMark x1="48250" y1="43750" x2="52375" y2="55000"/>
                        <a14:backgroundMark x1="55750" y1="56125" x2="59375" y2="62125"/>
                        <a14:backgroundMark x1="59375" y1="62125" x2="59875" y2="62625"/>
                        <a14:backgroundMark x1="57125" y1="58500" x2="59875" y2="61500"/>
                        <a14:backgroundMark x1="57500" y1="59500" x2="62000" y2="61875"/>
                        <a14:backgroundMark x1="47250" y1="21250" x2="47750" y2="28500"/>
                        <a14:backgroundMark x1="47750" y1="28500" x2="48625" y2="28750"/>
                      </a14:backgroundRemoval>
                    </a14:imgEffect>
                  </a14:imgLayer>
                </a14:imgProps>
              </a:ext>
            </a:extLst>
          </a:blip>
          <a:srcRect t="19487" r="39402"/>
          <a:stretch/>
        </p:blipFill>
        <p:spPr>
          <a:xfrm>
            <a:off x="338790" y="365125"/>
            <a:ext cx="2611316" cy="3469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A804-0F34-4902-8553-626CCE82B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310" y1="23250" x2="60587" y2="23250"/>
                        <a14:foregroundMark x1="64815" y1="21798" x2="68750" y2="21875"/>
                        <a14:foregroundMark x1="59719" y1="21698" x2="60560" y2="21714"/>
                        <a14:foregroundMark x1="65000" y1="20125" x2="66375" y2="24625"/>
                        <a14:foregroundMark x1="17875" y1="31125" x2="30125" y2="33125"/>
                        <a14:foregroundMark x1="27750" y1="27750" x2="34125" y2="31500"/>
                        <a14:foregroundMark x1="34125" y1="31500" x2="35000" y2="32875"/>
                        <a14:foregroundMark x1="35625" y1="28750" x2="38000" y2="29750"/>
                        <a14:foregroundMark x1="21000" y1="29000" x2="28250" y2="29500"/>
                        <a14:foregroundMark x1="28250" y1="29500" x2="28750" y2="29750"/>
                        <a14:backgroundMark x1="56750" y1="19875" x2="70125" y2="55000"/>
                        <a14:backgroundMark x1="48875" y1="19125" x2="62375" y2="52000"/>
                        <a14:backgroundMark x1="62375" y1="52000" x2="62625" y2="52000"/>
                        <a14:backgroundMark x1="47875" y1="36250" x2="54250" y2="52875"/>
                        <a14:backgroundMark x1="54250" y1="52875" x2="59125" y2="60750"/>
                        <a14:backgroundMark x1="59125" y1="60750" x2="62875" y2="62875"/>
                        <a14:backgroundMark x1="52000" y1="36250" x2="68750" y2="62250"/>
                        <a14:backgroundMark x1="63875" y1="24625" x2="69000" y2="55000"/>
                        <a14:backgroundMark x1="62625" y1="18125" x2="63250" y2="54375"/>
                        <a14:backgroundMark x1="51625" y1="22625" x2="67750" y2="64250"/>
                        <a14:backgroundMark x1="61875" y1="48250" x2="70375" y2="61875"/>
                        <a14:backgroundMark x1="46625" y1="22875" x2="48625" y2="47875"/>
                        <a14:backgroundMark x1="48625" y1="47875" x2="56625" y2="54375"/>
                        <a14:backgroundMark x1="49125" y1="51000" x2="59875" y2="59500"/>
                        <a14:backgroundMark x1="47500" y1="19875" x2="46625" y2="31125"/>
                        <a14:backgroundMark x1="58250" y1="51250" x2="58250" y2="59125"/>
                        <a14:backgroundMark x1="50875" y1="21500" x2="59875" y2="21500"/>
                        <a14:backgroundMark x1="55375" y1="19500" x2="54375" y2="26375"/>
                      </a14:backgroundRemoval>
                    </a14:imgEffect>
                  </a14:imgLayer>
                </a14:imgProps>
              </a:ext>
            </a:extLst>
          </a:blip>
          <a:srcRect t="20171" r="40085"/>
          <a:stretch/>
        </p:blipFill>
        <p:spPr>
          <a:xfrm>
            <a:off x="8620751" y="3926700"/>
            <a:ext cx="2733049" cy="3469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48D76-3C29-4C12-8BCC-2B6635823F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907" r="96512">
                        <a14:foregroundMark x1="7907" y1="20465" x2="9302" y2="36628"/>
                        <a14:foregroundMark x1="78372" y1="25930" x2="85233" y2="46628"/>
                        <a14:foregroundMark x1="85233" y1="46628" x2="85233" y2="47558"/>
                        <a14:foregroundMark x1="96512" y1="24302" x2="96163" y2="35233"/>
                        <a14:foregroundMark x1="92791" y1="29419" x2="94070" y2="37907"/>
                      </a14:backgroundRemoval>
                    </a14:imgEffect>
                  </a14:imgLayer>
                </a14:imgProps>
              </a:ext>
            </a:extLst>
          </a:blip>
          <a:srcRect r="53037" b="30255"/>
          <a:stretch/>
        </p:blipFill>
        <p:spPr>
          <a:xfrm>
            <a:off x="4075605" y="158526"/>
            <a:ext cx="2045677" cy="303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945839-35D8-4034-A45A-E513108B55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128" t="6008" b="27842"/>
          <a:stretch/>
        </p:blipFill>
        <p:spPr>
          <a:xfrm>
            <a:off x="6866245" y="4440796"/>
            <a:ext cx="1786017" cy="257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135C9-CC00-4C44-A88D-F8401B04F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167" l="10000" r="90000">
                        <a14:foregroundMark x1="26667" y1="94167" x2="40556" y2="97500"/>
                        <a14:foregroundMark x1="40556" y1="97500" x2="26389" y2="90833"/>
                        <a14:foregroundMark x1="26389" y1="90833" x2="36944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67" y="3834602"/>
            <a:ext cx="2988028" cy="2988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C3B1F-9204-4A5F-B5D8-B4C3441632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556" l="55278" r="95000">
                        <a14:foregroundMark x1="55278" y1="27222" x2="58056" y2="37500"/>
                        <a14:foregroundMark x1="66389" y1="91667" x2="82778" y2="91667"/>
                        <a14:foregroundMark x1="67778" y1="95000" x2="75556" y2="95556"/>
                      </a14:backgroundRemoval>
                    </a14:imgEffect>
                  </a14:imgLayer>
                </a14:imgProps>
              </a:ext>
            </a:extLst>
          </a:blip>
          <a:srcRect l="52066"/>
          <a:stretch/>
        </p:blipFill>
        <p:spPr>
          <a:xfrm>
            <a:off x="7393825" y="537849"/>
            <a:ext cx="1287776" cy="2575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911B34-78AB-4A07-ADF9-745F4925EA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938" r="45815"/>
          <a:stretch/>
        </p:blipFill>
        <p:spPr>
          <a:xfrm>
            <a:off x="3353675" y="4331230"/>
            <a:ext cx="2166988" cy="2491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8DAFF7-8682-4C16-BE77-2F322209A3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90" b="75000" l="53533" r="95924">
                        <a14:foregroundMark x1="76223" y1="26993" x2="67663" y2="66123"/>
                        <a14:foregroundMark x1="65082" y1="30254" x2="67391" y2="62319"/>
                        <a14:foregroundMark x1="67391" y1="62319" x2="68614" y2="64130"/>
                        <a14:foregroundMark x1="57473" y1="64674" x2="76223" y2="68116"/>
                        <a14:foregroundMark x1="59511" y1="66848" x2="72147" y2="67391"/>
                        <a14:foregroundMark x1="72147" y1="67391" x2="81793" y2="63406"/>
                        <a14:foregroundMark x1="59511" y1="70833" x2="68207" y2="75543"/>
                        <a14:foregroundMark x1="57473" y1="56703" x2="58016" y2="64674"/>
                        <a14:foregroundMark x1="62092" y1="44565" x2="55571" y2="62681"/>
                        <a14:foregroundMark x1="58016" y1="35688" x2="73777" y2="24275"/>
                        <a14:foregroundMark x1="82880" y1="26993" x2="87364" y2="39493"/>
                        <a14:foregroundMark x1="87364" y1="39493" x2="84375" y2="33696"/>
                        <a14:foregroundMark x1="86413" y1="27717" x2="91984" y2="41848"/>
                        <a14:foregroundMark x1="58016" y1="37138" x2="53533" y2="41123"/>
                        <a14:foregroundMark x1="92391" y1="41123" x2="94973" y2="46558"/>
                        <a14:foregroundMark x1="90897" y1="20833" x2="93478" y2="30254"/>
                        <a14:foregroundMark x1="95924" y1="30254" x2="79620" y2="51993"/>
                        <a14:foregroundMark x1="79620" y1="51993" x2="83288" y2="53261"/>
                        <a14:foregroundMark x1="91440" y1="32428" x2="84511" y2="59058"/>
                        <a14:foregroundMark x1="84511" y1="59058" x2="84375" y2="59420"/>
                        <a14:foregroundMark x1="89402" y1="39855" x2="83832" y2="58696"/>
                        <a14:foregroundMark x1="90489" y1="51993" x2="83288" y2="69384"/>
                      </a14:backgroundRemoval>
                    </a14:imgEffect>
                  </a14:imgLayer>
                </a14:imgProps>
              </a:ext>
            </a:extLst>
          </a:blip>
          <a:srcRect l="53232" b="22018"/>
          <a:stretch/>
        </p:blipFill>
        <p:spPr>
          <a:xfrm>
            <a:off x="9577790" y="618157"/>
            <a:ext cx="2045677" cy="255825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93F85E-0BCE-45F6-93ED-BF4C1DAD498A}"/>
              </a:ext>
            </a:extLst>
          </p:cNvPr>
          <p:cNvCxnSpPr/>
          <p:nvPr/>
        </p:nvCxnSpPr>
        <p:spPr>
          <a:xfrm>
            <a:off x="2515475" y="2931300"/>
            <a:ext cx="6886433" cy="13999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C7E0B3-2CD8-45CC-8AFF-E31CA7AA2061}"/>
              </a:ext>
            </a:extLst>
          </p:cNvPr>
          <p:cNvCxnSpPr>
            <a:cxnSpLocks/>
          </p:cNvCxnSpPr>
          <p:nvPr/>
        </p:nvCxnSpPr>
        <p:spPr>
          <a:xfrm>
            <a:off x="4921721" y="2961507"/>
            <a:ext cx="2677284" cy="22529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553702D-0C2F-4086-9344-A6CF586BE5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552405">
            <a:off x="2132042" y="1590860"/>
            <a:ext cx="5218069" cy="440274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A1AD3A-78D1-4520-A504-B02905CA252E}"/>
              </a:ext>
            </a:extLst>
          </p:cNvPr>
          <p:cNvCxnSpPr>
            <a:cxnSpLocks/>
          </p:cNvCxnSpPr>
          <p:nvPr/>
        </p:nvCxnSpPr>
        <p:spPr>
          <a:xfrm flipH="1">
            <a:off x="5230735" y="2686088"/>
            <a:ext cx="4529248" cy="310655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9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866" y="2799470"/>
            <a:ext cx="11141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Ghép các cặp đối tượng có liên quan với nhau để tạo thành đôi</a:t>
            </a:r>
          </a:p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335E3-BE3C-4938-909A-A98052DF4D12}"/>
              </a:ext>
            </a:extLst>
          </p:cNvPr>
          <p:cNvSpPr txBox="1"/>
          <p:nvPr/>
        </p:nvSpPr>
        <p:spPr>
          <a:xfrm>
            <a:off x="492368" y="1289532"/>
            <a:ext cx="7737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TC2: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00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8" y="146094"/>
            <a:ext cx="2669817" cy="246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4" y="146094"/>
            <a:ext cx="2574098" cy="24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146094"/>
            <a:ext cx="2938430" cy="246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2914910"/>
            <a:ext cx="2938429" cy="24356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110" y="2914910"/>
            <a:ext cx="2669817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3" y="3074994"/>
            <a:ext cx="2406472" cy="21431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24864" y="2942579"/>
            <a:ext cx="2574098" cy="2407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38" y="3065466"/>
            <a:ext cx="2114550" cy="2162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29111" y="146094"/>
            <a:ext cx="2687444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5" y="201434"/>
            <a:ext cx="2396687" cy="240795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6542" y="2914910"/>
            <a:ext cx="2660013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92" y="3065466"/>
            <a:ext cx="2438400" cy="21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629" y="122663"/>
            <a:ext cx="273204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199676"/>
            <a:ext cx="2631688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872" y="2810107"/>
            <a:ext cx="2843561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042453"/>
            <a:ext cx="2449379" cy="1755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122662"/>
            <a:ext cx="2803719" cy="2297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2810107"/>
            <a:ext cx="2803719" cy="2297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122662"/>
            <a:ext cx="2915232" cy="2297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2810107"/>
            <a:ext cx="2915232" cy="2297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22420" y="199676"/>
            <a:ext cx="2732048" cy="2220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308138"/>
            <a:ext cx="2480333" cy="20032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39959" y="2810107"/>
            <a:ext cx="271450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2906301"/>
            <a:ext cx="2480333" cy="20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490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2309" y="2232075"/>
            <a:ext cx="11019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latin typeface="+mj-lt"/>
            </a:endParaRP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7200" b="1" dirty="0">
                <a:solidFill>
                  <a:srgbClr val="002060"/>
                </a:solidFill>
                <a:latin typeface="+mj-lt"/>
              </a:rPr>
              <a:t>Trò chơi</a:t>
            </a:r>
            <a:r>
              <a:rPr lang="en-US" sz="7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7200" b="1" dirty="0">
                <a:solidFill>
                  <a:srgbClr val="002060"/>
                </a:solidFill>
                <a:latin typeface="+mj-lt"/>
              </a:rPr>
              <a:t>: Ai thông minh</a:t>
            </a:r>
          </a:p>
          <a:p>
            <a:endParaRPr lang="vi-VN" dirty="0">
              <a:latin typeface="+mj-lt"/>
            </a:endParaRPr>
          </a:p>
        </p:txBody>
      </p:sp>
      <p:pic>
        <p:nvPicPr>
          <p:cNvPr id="5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908" y="6034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144</Words>
  <Application>Microsoft Office PowerPoint</Application>
  <PresentationFormat>Widescreen</PresentationFormat>
  <Paragraphs>28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0915.868.202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THIEP</dc:creator>
  <cp:lastModifiedBy>Admin</cp:lastModifiedBy>
  <cp:revision>25</cp:revision>
  <dcterms:created xsi:type="dcterms:W3CDTF">2020-11-14T14:13:55Z</dcterms:created>
  <dcterms:modified xsi:type="dcterms:W3CDTF">2025-12-06T03:10:50Z</dcterms:modified>
</cp:coreProperties>
</file>