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47" r:id="rId2"/>
    <p:sldId id="268" r:id="rId3"/>
    <p:sldId id="257" r:id="rId4"/>
    <p:sldId id="258" r:id="rId5"/>
    <p:sldId id="259" r:id="rId6"/>
    <p:sldId id="260" r:id="rId7"/>
    <p:sldId id="346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D254"/>
    <a:srgbClr val="008000"/>
    <a:srgbClr val="D95656"/>
    <a:srgbClr val="FFFFFF"/>
    <a:srgbClr val="C1D217"/>
    <a:srgbClr val="64D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>
        <p:scale>
          <a:sx n="60" d="100"/>
          <a:sy n="60" d="100"/>
        </p:scale>
        <p:origin x="115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73B6-D356-4467-B988-2B027728D6C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2DA98-49C5-4B2E-A222-6FC496726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0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24BB86-1C2D-9618-FA51-5CBD5B2C29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5EE427-817E-1005-284E-76F379D01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D9BBE9-4EC5-C73F-BCEF-1AD0F46DC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44916-A8E1-4461-A652-53C25F762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1044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6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5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8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audio" Target="file:///C:\Documents%20and%20Settings\Lan\Local%20Settings\Temporary%20Internet%20Files\Content.IE5\PBR805W8\MSj03881690000%5b1%5d.wav" TargetMode="Externa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8.wmf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file:///C:\Documents%20and%20Settings\Lan\Local%20Settings\Temporary%20Internet%20Files\Content.IE5\WHQRW9MB\MSj03885630000%5b1%5d.wav" TargetMode="External"/><Relationship Id="rId11" Type="http://schemas.openxmlformats.org/officeDocument/2006/relationships/image" Target="../media/image17.wmf"/><Relationship Id="rId5" Type="http://schemas.openxmlformats.org/officeDocument/2006/relationships/audio" Target="../media/media2.WAV"/><Relationship Id="rId10" Type="http://schemas.openxmlformats.org/officeDocument/2006/relationships/image" Target="../media/image16.wmf"/><Relationship Id="rId4" Type="http://schemas.microsoft.com/office/2007/relationships/media" Target="../media/media2.WAV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60+ hình nền PowerPoint mầm non đa dạng, sáng tạo, ấn tư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165565" y="12581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BỒ ĐỀ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06965" y="2110227"/>
            <a:ext cx="8413201" cy="4913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3600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altLang="en-US" sz="3600" b="1" kern="1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14863" y="2523401"/>
            <a:ext cx="697001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>
              <a:spcAft>
                <a:spcPts val="600"/>
              </a:spcAft>
            </a:pP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800" b="1" kern="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4062" y="3662174"/>
            <a:ext cx="57508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5 - 6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Quách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Thuý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939017" y="6128084"/>
            <a:ext cx="2549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2025-2026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443" y="978733"/>
            <a:ext cx="807028" cy="8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2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ngelia Perkins\Application Data\Microsoft\Media Catalog\Downloaded Clips\cl69\j0264300.wmf">
            <a:extLst>
              <a:ext uri="{FF2B5EF4-FFF2-40B4-BE49-F238E27FC236}">
                <a16:creationId xmlns:a16="http://schemas.microsoft.com/office/drawing/2014/main" id="{D0DB8DA6-D569-6442-4A8E-11065EC76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"/>
            <a:ext cx="3048000" cy="266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C:\Documents and Settings\Angelia Perkins\Application Data\Microsoft\Media Catalog\Downloaded Clips\cl62\j0246119.wmf">
            <a:extLst>
              <a:ext uri="{FF2B5EF4-FFF2-40B4-BE49-F238E27FC236}">
                <a16:creationId xmlns:a16="http://schemas.microsoft.com/office/drawing/2014/main" id="{C0A6A403-DD65-2ACA-6636-B16D6F56E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78264"/>
            <a:ext cx="32766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Documents and Settings\Angelia Perkins\Application Data\Microsoft\Media Catalog\Downloaded Clips\cl64\j0250781.wmf">
            <a:extLst>
              <a:ext uri="{FF2B5EF4-FFF2-40B4-BE49-F238E27FC236}">
                <a16:creationId xmlns:a16="http://schemas.microsoft.com/office/drawing/2014/main" id="{A2D4089E-27E7-C723-859C-015362545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"/>
            <a:ext cx="2362200" cy="254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>
            <a:extLst>
              <a:ext uri="{FF2B5EF4-FFF2-40B4-BE49-F238E27FC236}">
                <a16:creationId xmlns:a16="http://schemas.microsoft.com/office/drawing/2014/main" id="{D9B60274-379B-612A-116A-3D4E6CBE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895601"/>
            <a:ext cx="236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Ngọt</a:t>
            </a:r>
            <a:endParaRPr lang="en-US" altLang="en-US" sz="4800" b="1" dirty="0"/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id="{8033D4B3-C085-B684-E568-6BE146AC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867401"/>
            <a:ext cx="3276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/>
              <a:t>Chua</a:t>
            </a: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id="{FA23EA8E-7CBE-0C7D-96E1-F7015D8A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1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Mặn</a:t>
            </a:r>
            <a:endParaRPr lang="en-US" altLang="en-US" sz="4800" b="1" dirty="0"/>
          </a:p>
        </p:txBody>
      </p:sp>
      <p:pic>
        <p:nvPicPr>
          <p:cNvPr id="11272" name="Picture 10" descr="C:\Documents and Settings\Angelia Perkins\Application Data\Microsoft\Media Catalog\Downloaded Clips\cl69\j0264294.wmf">
            <a:extLst>
              <a:ext uri="{FF2B5EF4-FFF2-40B4-BE49-F238E27FC236}">
                <a16:creationId xmlns:a16="http://schemas.microsoft.com/office/drawing/2014/main" id="{404BA7B3-5FE4-E4C2-D77A-505A64C61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191001"/>
            <a:ext cx="1828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1">
            <a:extLst>
              <a:ext uri="{FF2B5EF4-FFF2-40B4-BE49-F238E27FC236}">
                <a16:creationId xmlns:a16="http://schemas.microsoft.com/office/drawing/2014/main" id="{B45C719F-80FB-AAAC-95DE-DD2D1E3A5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851526"/>
            <a:ext cx="2667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4" name="Text Box 12">
            <a:extLst>
              <a:ext uri="{FF2B5EF4-FFF2-40B4-BE49-F238E27FC236}">
                <a16:creationId xmlns:a16="http://schemas.microsoft.com/office/drawing/2014/main" id="{8317D35A-143E-C074-266B-FBC0C130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791200"/>
            <a:ext cx="1752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Đắng</a:t>
            </a:r>
            <a:endParaRPr lang="en-US" altLang="en-US" sz="4800" b="1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4800" dirty="0"/>
              <a:t>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8"/>
    </mc:Choice>
    <mc:Fallback xmlns="">
      <p:transition spd="slow" advTm="1140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51E8667-A3C9-9A57-5299-86D71896F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76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1267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BDE62195-ACB6-4B35-E9BF-0A961231A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09800"/>
            <a:ext cx="3390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28"/>
    </mc:Choice>
    <mc:Fallback xmlns="">
      <p:transition spd="slow" advTm="113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ngelia Perkins\Application Data\Microsoft\Media Catalog\Downloaded Clips\cl5c\j0232136.wmf">
            <a:extLst>
              <a:ext uri="{FF2B5EF4-FFF2-40B4-BE49-F238E27FC236}">
                <a16:creationId xmlns:a16="http://schemas.microsoft.com/office/drawing/2014/main" id="{1D056DCB-7842-2282-EAFE-DAA68384B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" y="274639"/>
            <a:ext cx="23780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C:\Documents and Settings\Angelia Perkins\Application Data\Microsoft\Media Catalog\Downloaded Clips\cl38\j0141087.wmf">
            <a:extLst>
              <a:ext uri="{FF2B5EF4-FFF2-40B4-BE49-F238E27FC236}">
                <a16:creationId xmlns:a16="http://schemas.microsoft.com/office/drawing/2014/main" id="{42A17026-416F-6B98-3399-6505B703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1"/>
            <a:ext cx="29718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Angelia Perkins\Application Data\Microsoft\Media Catalog\Downloaded Clips\cl4e\j0196458.wmf">
            <a:extLst>
              <a:ext uri="{FF2B5EF4-FFF2-40B4-BE49-F238E27FC236}">
                <a16:creationId xmlns:a16="http://schemas.microsoft.com/office/drawing/2014/main" id="{59D724FC-3B6A-7C34-0BB5-AE09B87DD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482" y="4013201"/>
            <a:ext cx="22860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C:\Documents and Settings\Angelia Perkins\Application Data\Microsoft\Media Catalog\Downloaded Clips\cl5d\j0232839.wmf">
            <a:extLst>
              <a:ext uri="{FF2B5EF4-FFF2-40B4-BE49-F238E27FC236}">
                <a16:creationId xmlns:a16="http://schemas.microsoft.com/office/drawing/2014/main" id="{B7803BF5-485D-0F2E-3039-A98F8E17A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444" y="471325"/>
            <a:ext cx="258603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Angelia Perkins\Application Data\Microsoft\Media Catalog\Downloaded Clips\cl26\j0095321.wmf">
            <a:extLst>
              <a:ext uri="{FF2B5EF4-FFF2-40B4-BE49-F238E27FC236}">
                <a16:creationId xmlns:a16="http://schemas.microsoft.com/office/drawing/2014/main" id="{0C7E6F78-62AE-AD30-B0BF-4506A01BE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76413"/>
            <a:ext cx="29718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>
            <a:extLst>
              <a:ext uri="{FF2B5EF4-FFF2-40B4-BE49-F238E27FC236}">
                <a16:creationId xmlns:a16="http://schemas.microsoft.com/office/drawing/2014/main" id="{CA7596B3-679D-6E9D-7279-2B2843114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725864"/>
            <a:ext cx="184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B0C4AE2E-B051-C583-667E-569FD6BF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3443171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Mềm</a:t>
            </a:r>
            <a:endParaRPr lang="en-US" altLang="en-US" sz="4000" dirty="0"/>
          </a:p>
        </p:txBody>
      </p:sp>
      <p:sp>
        <p:nvSpPr>
          <p:cNvPr id="13321" name="Text Box 10">
            <a:extLst>
              <a:ext uri="{FF2B5EF4-FFF2-40B4-BE49-F238E27FC236}">
                <a16:creationId xmlns:a16="http://schemas.microsoft.com/office/drawing/2014/main" id="{78B927BE-5C32-FED0-E197-C836544B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1"/>
            <a:ext cx="205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2" name="Text Box 11">
            <a:extLst>
              <a:ext uri="{FF2B5EF4-FFF2-40B4-BE49-F238E27FC236}">
                <a16:creationId xmlns:a16="http://schemas.microsoft.com/office/drawing/2014/main" id="{556E514B-2C2C-317A-EF81-9585E208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626" y="4282935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Nhọn</a:t>
            </a:r>
            <a:endParaRPr lang="en-US" altLang="en-US" sz="4000" dirty="0"/>
          </a:p>
        </p:txBody>
      </p:sp>
      <p:sp>
        <p:nvSpPr>
          <p:cNvPr id="13323" name="Text Box 13">
            <a:extLst>
              <a:ext uri="{FF2B5EF4-FFF2-40B4-BE49-F238E27FC236}">
                <a16:creationId xmlns:a16="http://schemas.microsoft.com/office/drawing/2014/main" id="{F80654A9-C6E4-C179-0410-D8002C4A3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6900" y="2684063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Cứng</a:t>
            </a:r>
            <a:endParaRPr lang="en-US" altLang="en-US" sz="4000" dirty="0"/>
          </a:p>
        </p:txBody>
      </p:sp>
      <p:sp>
        <p:nvSpPr>
          <p:cNvPr id="13324" name="Text Box 14">
            <a:extLst>
              <a:ext uri="{FF2B5EF4-FFF2-40B4-BE49-F238E27FC236}">
                <a16:creationId xmlns:a16="http://schemas.microsoft.com/office/drawing/2014/main" id="{0C6D6E3E-A57D-F7A4-65E1-5A869C150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240464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5" name="Text Box 15">
            <a:extLst>
              <a:ext uri="{FF2B5EF4-FFF2-40B4-BE49-F238E27FC236}">
                <a16:creationId xmlns:a16="http://schemas.microsoft.com/office/drawing/2014/main" id="{8BBFA4B9-1F1A-CB36-D4BC-91F4A7396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105691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Lạnh</a:t>
            </a:r>
            <a:endParaRPr lang="en-US" altLang="en-US" sz="4000" dirty="0"/>
          </a:p>
        </p:txBody>
      </p:sp>
      <p:sp>
        <p:nvSpPr>
          <p:cNvPr id="13326" name="Text Box 16">
            <a:extLst>
              <a:ext uri="{FF2B5EF4-FFF2-40B4-BE49-F238E27FC236}">
                <a16:creationId xmlns:a16="http://schemas.microsoft.com/office/drawing/2014/main" id="{2966455B-1C8C-6262-4F6F-C0393C4A2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59737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Nóng</a:t>
            </a:r>
            <a:endParaRPr lang="en-US" alt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0EB3225-41E1-258F-DD67-3CB97E3938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12192000" cy="2743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8000" dirty="0"/>
              <a:t/>
            </a:r>
            <a:br>
              <a:rPr lang="en-US" altLang="en-US" sz="8000" dirty="0"/>
            </a:b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8000" dirty="0"/>
              <a:t/>
            </a:r>
            <a:br>
              <a:rPr lang="en-US" altLang="en-US" sz="8000" dirty="0"/>
            </a:br>
            <a:endParaRPr lang="en-US" altLang="en-US" sz="8000" dirty="0"/>
          </a:p>
        </p:txBody>
      </p:sp>
      <p:pic>
        <p:nvPicPr>
          <p:cNvPr id="2055" name="Picture 7" descr="C:\Documents and Settings\Lan\Local Settings\Temporary Internet Files\Content.IE5\GHS7GVWV\MCHM00388_0000[1].wmf">
            <a:extLst>
              <a:ext uri="{FF2B5EF4-FFF2-40B4-BE49-F238E27FC236}">
                <a16:creationId xmlns:a16="http://schemas.microsoft.com/office/drawing/2014/main" id="{8D5FCE05-A60B-3C14-85E2-F3FE1CA15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800600"/>
            <a:ext cx="13620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C:\Documents and Settings\Lan\Local Settings\Temporary Internet Files\Content.IE5\8P6R8TA3\MCPE02758_0000[1].wmf">
            <a:extLst>
              <a:ext uri="{FF2B5EF4-FFF2-40B4-BE49-F238E27FC236}">
                <a16:creationId xmlns:a16="http://schemas.microsoft.com/office/drawing/2014/main" id="{7B647AEB-F8D5-253E-FFB2-465E1727F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5029200"/>
            <a:ext cx="156686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F3D97227-F0A5-6798-085E-DE9623717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31787"/>
            <a:ext cx="16002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8262B993-A041-4AEB-DEDC-AFEE5C2C0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657600"/>
            <a:ext cx="2119313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E761AB66-8E93-0624-F698-429D17CF7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1"/>
            <a:ext cx="14478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0"/>
    </mc:Choice>
    <mc:Fallback xmlns="">
      <p:transition spd="slow" advTm="11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D7A9FD5-5803-E851-4A71-705AAE465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12192000" cy="1981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</a:t>
            </a:r>
            <a:r>
              <a:rPr lang="en-US" altLang="en-US" sz="4800" b="1" dirty="0">
                <a:solidFill>
                  <a:srgbClr val="FF0000"/>
                </a:solidFill>
              </a:rPr>
              <a:t>n</a:t>
            </a:r>
            <a:r>
              <a:rPr lang="vi-VN" altLang="en-US" sz="4800" b="1" dirty="0">
                <a:solidFill>
                  <a:srgbClr val="FF0000"/>
                </a:solidFill>
              </a:rPr>
              <a:t>hìn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vi-VN" altLang="en-US" sz="4800" b="1" dirty="0">
                <a:solidFill>
                  <a:srgbClr val="FF0000"/>
                </a:solidFill>
              </a:rPr>
              <a:t>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3077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411E96A0-3304-0C3A-45AE-95402D68E0E2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8096" y="2209800"/>
            <a:ext cx="6705600" cy="4122738"/>
          </a:xfrm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ngelia Perkins\Application Data\Microsoft\Media Catalog\Downloaded Clips\cl2c\j0111252.wmf">
            <a:extLst>
              <a:ext uri="{FF2B5EF4-FFF2-40B4-BE49-F238E27FC236}">
                <a16:creationId xmlns:a16="http://schemas.microsoft.com/office/drawing/2014/main" id="{FB4D5306-8794-5A3B-AC8C-12511583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6" y="161925"/>
            <a:ext cx="3069953" cy="337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C:\Documents and Settings\Angelia Perkins\Application Data\Microsoft\Media Catalog\Downloaded Clips\cl0\NA00647_.wmf">
            <a:extLst>
              <a:ext uri="{FF2B5EF4-FFF2-40B4-BE49-F238E27FC236}">
                <a16:creationId xmlns:a16="http://schemas.microsoft.com/office/drawing/2014/main" id="{8E8F92C3-90EE-B6A7-93FD-4D993C89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821" y="161925"/>
            <a:ext cx="255953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FD00122_.wmf">
            <a:extLst>
              <a:ext uri="{FF2B5EF4-FFF2-40B4-BE49-F238E27FC236}">
                <a16:creationId xmlns:a16="http://schemas.microsoft.com/office/drawing/2014/main" id="{0F06056C-85C9-1C95-87D9-F8BB80C5A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54" y="3408707"/>
            <a:ext cx="2379663" cy="32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C:\Documents and Settings\Angelia Perkins\Application Data\Microsoft\Media Catalog\Downloaded Clips\cl37\j0139071.wmf">
            <a:extLst>
              <a:ext uri="{FF2B5EF4-FFF2-40B4-BE49-F238E27FC236}">
                <a16:creationId xmlns:a16="http://schemas.microsoft.com/office/drawing/2014/main" id="{52F4264C-AC04-E261-A79D-6B8514E73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84" y="4086225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C:\Documents and Settings\Angelia Perkins\My Documents\My Pictures\monsters-inc.jpg">
            <a:extLst>
              <a:ext uri="{FF2B5EF4-FFF2-40B4-BE49-F238E27FC236}">
                <a16:creationId xmlns:a16="http://schemas.microsoft.com/office/drawing/2014/main" id="{740837D5-A003-8E17-74D2-B8972A2DD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733800"/>
            <a:ext cx="22717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>
            <a:extLst>
              <a:ext uri="{FF2B5EF4-FFF2-40B4-BE49-F238E27FC236}">
                <a16:creationId xmlns:a16="http://schemas.microsoft.com/office/drawing/2014/main" id="{94772951-8CF8-EF46-D3A3-FA536BA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603" y="832684"/>
            <a:ext cx="18101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Nhìn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24"/>
    </mc:Choice>
    <mc:Fallback xmlns="">
      <p:transition spd="slow" advTm="110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0BB0F68-91E1-4B56-3B4D-1679EF52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nghe 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Documents and Settings\Angelia Perkins\Application Data\Microsoft\Media Catalog\Downloaded Clips\cl34\j0130865.wmf">
            <a:extLst>
              <a:ext uri="{FF2B5EF4-FFF2-40B4-BE49-F238E27FC236}">
                <a16:creationId xmlns:a16="http://schemas.microsoft.com/office/drawing/2014/main" id="{E1077D2A-13AF-0CBC-0A51-3FADF20B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1"/>
            <a:ext cx="2738438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BC05EB45-D53D-98B6-C6F0-B0ED3FE7C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2514600"/>
            <a:ext cx="2911475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32"/>
    </mc:Choice>
    <mc:Fallback xmlns="">
      <p:transition spd="slow" advTm="108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n003980.wav">
            <a:hlinkClick r:id="" action="ppaction://media"/>
            <a:extLst>
              <a:ext uri="{FF2B5EF4-FFF2-40B4-BE49-F238E27FC236}">
                <a16:creationId xmlns:a16="http://schemas.microsoft.com/office/drawing/2014/main" id="{B3DC4FE6-94E7-5EE2-9B05-12EE94C6F04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C:\Documents and Settings\Angelia Perkins\Application Data\Microsoft\Media Catalog\Downloaded Clips\cl0\AN01995_.wmf">
            <a:extLst>
              <a:ext uri="{FF2B5EF4-FFF2-40B4-BE49-F238E27FC236}">
                <a16:creationId xmlns:a16="http://schemas.microsoft.com/office/drawing/2014/main" id="{EA78D13F-1CB9-1D17-F418-644583132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01" y="300037"/>
            <a:ext cx="2568054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Documents and Settings\Angelia Perkins\Application Data\Microsoft\Media Catalog\Downloaded Clips\cl7a\j0305463.wmf">
            <a:extLst>
              <a:ext uri="{FF2B5EF4-FFF2-40B4-BE49-F238E27FC236}">
                <a16:creationId xmlns:a16="http://schemas.microsoft.com/office/drawing/2014/main" id="{21111CBD-BE97-951F-CE0A-2438DCB28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868" y="3695700"/>
            <a:ext cx="2438400" cy="2815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1" descr="C:\Documents and Settings\Angelia Perkins\Application Data\Microsoft\Media Catalog\Downloaded Clips\cl0\PE00981_.wmf">
            <a:extLst>
              <a:ext uri="{FF2B5EF4-FFF2-40B4-BE49-F238E27FC236}">
                <a16:creationId xmlns:a16="http://schemas.microsoft.com/office/drawing/2014/main" id="{CE678857-2094-E8A5-303C-C809836F1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3615532"/>
            <a:ext cx="1997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2" descr="C:\Program Files\Common Files\Microsoft Shared\Clipart\cagcat50\tn00686_.wmf">
            <a:extLst>
              <a:ext uri="{FF2B5EF4-FFF2-40B4-BE49-F238E27FC236}">
                <a16:creationId xmlns:a16="http://schemas.microsoft.com/office/drawing/2014/main" id="{78BDD166-69FB-6478-A0FA-997CA33F4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45" y="450376"/>
            <a:ext cx="29845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4">
            <a:extLst>
              <a:ext uri="{FF2B5EF4-FFF2-40B4-BE49-F238E27FC236}">
                <a16:creationId xmlns:a16="http://schemas.microsoft.com/office/drawing/2014/main" id="{4E173058-39D8-A13B-161F-D19D05EF6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00401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</a:rPr>
              <a:t>Âm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</a:rPr>
              <a:t>thanh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20" name="MSj03881690000[1].wav">
            <a:hlinkClick r:id="" action="ppaction://media"/>
            <a:extLst>
              <a:ext uri="{FF2B5EF4-FFF2-40B4-BE49-F238E27FC236}">
                <a16:creationId xmlns:a16="http://schemas.microsoft.com/office/drawing/2014/main" id="{97467424-862F-25BB-28DC-E919FCE366D1}"/>
              </a:ext>
            </a:extLst>
          </p:cNvPr>
          <p:cNvPicPr>
            <a:picLocks noRot="1" noChangeAspect="1"/>
          </p:cNvPicPr>
          <p:nvPr>
            <a:audioFile r:link="rId3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895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MSj03980.wav">
            <a:hlinkClick r:id="" action="ppaction://media"/>
            <a:extLst>
              <a:ext uri="{FF2B5EF4-FFF2-40B4-BE49-F238E27FC236}">
                <a16:creationId xmlns:a16="http://schemas.microsoft.com/office/drawing/2014/main" id="{42FD8882-FBFD-8C48-2E95-69A6E6047548}"/>
              </a:ext>
            </a:extLst>
          </p:cNvPr>
          <p:cNvPicPr>
            <a:picLocks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embed="rId4"/>
              </p:ext>
            </p:ext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525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MSj03885630000[1].wav">
            <a:hlinkClick r:id="" action="ppaction://media"/>
            <a:extLst>
              <a:ext uri="{FF2B5EF4-FFF2-40B4-BE49-F238E27FC236}">
                <a16:creationId xmlns:a16="http://schemas.microsoft.com/office/drawing/2014/main" id="{36C448D9-29AF-407B-4724-DC18AFB93C9D}"/>
              </a:ext>
            </a:extLst>
          </p:cNvPr>
          <p:cNvPicPr>
            <a:picLocks noRot="1" noChangeAspect="1"/>
          </p:cNvPicPr>
          <p:nvPr>
            <a:audioFile r:link="rId6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33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04"/>
    </mc:Choice>
    <mc:Fallback xmlns="">
      <p:transition spd="slow" advTm="21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0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60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42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23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518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1203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630" fill="hold"/>
                                        <p:tgtEl>
                                          <p:spTgt spid="6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9535C03-8370-8FEB-BB92-0C530DCDF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>
                <a:solidFill>
                  <a:schemeClr val="bg1"/>
                </a:solidFill>
              </a:rPr>
              <a:t/>
            </a:r>
            <a:br>
              <a:rPr lang="en-US" altLang="en-US" sz="6000" dirty="0">
                <a:solidFill>
                  <a:schemeClr val="bg1"/>
                </a:solidFill>
              </a:rPr>
            </a:br>
            <a:r>
              <a:rPr lang="vi-VN" altLang="en-US" sz="6000" dirty="0">
                <a:solidFill>
                  <a:schemeClr val="bg1"/>
                </a:solidFill>
              </a:rPr>
              <a:t>Chúng ta có thể ngửi được mùi gì?</a:t>
            </a:r>
            <a:br>
              <a:rPr lang="vi-VN" altLang="en-US" sz="6000" dirty="0">
                <a:solidFill>
                  <a:schemeClr val="bg1"/>
                </a:solidFill>
              </a:rPr>
            </a:b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Angelia Perkins\Application Data\Microsoft\Media Catalog\Downloaded Clips\cl0\HM00073_.wmf">
            <a:extLst>
              <a:ext uri="{FF2B5EF4-FFF2-40B4-BE49-F238E27FC236}">
                <a16:creationId xmlns:a16="http://schemas.microsoft.com/office/drawing/2014/main" id="{31BB2757-1D2B-4B62-F6B4-1696F7CB4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078" y="2514600"/>
            <a:ext cx="252095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0F86E7C-F494-90A6-D441-CE7DF61A9CC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32180"/>
            <a:ext cx="12192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b="1" dirty="0">
                <a:solidFill>
                  <a:srgbClr val="FF0000"/>
                </a:solidFill>
              </a:rPr>
              <a:t/>
            </a:r>
            <a:br>
              <a:rPr lang="en-US" altLang="en-US" sz="4800" b="1" dirty="0">
                <a:solidFill>
                  <a:srgbClr val="FF0000"/>
                </a:solidFill>
              </a:rPr>
            </a:br>
            <a:r>
              <a:rPr lang="vi-VN" altLang="en-US" sz="4800" b="1" dirty="0">
                <a:solidFill>
                  <a:srgbClr val="FF0000"/>
                </a:solidFill>
              </a:rPr>
              <a:t>Chúng ta có thể ngửi được mùi gì?</a:t>
            </a:r>
            <a:br>
              <a:rPr lang="vi-VN" altLang="en-US" sz="4800" b="1" dirty="0">
                <a:solidFill>
                  <a:srgbClr val="FF0000"/>
                </a:solidFill>
              </a:rPr>
            </a:br>
            <a:endParaRPr lang="en-US" alt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spd="slow" advTm="10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ngelia Perkins\Application Data\Microsoft\Media Catalog\Downloaded Clips\cl24\j0091135.wmf">
            <a:extLst>
              <a:ext uri="{FF2B5EF4-FFF2-40B4-BE49-F238E27FC236}">
                <a16:creationId xmlns:a16="http://schemas.microsoft.com/office/drawing/2014/main" id="{20E99483-B75A-6F7C-C389-C75256CAC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5411"/>
            <a:ext cx="3810000" cy="281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:\Documents and Settings\Angelia Perkins\Application Data\Microsoft\Media Catalog\Downloaded Clips\cl38\j0140151.wmf">
            <a:extLst>
              <a:ext uri="{FF2B5EF4-FFF2-40B4-BE49-F238E27FC236}">
                <a16:creationId xmlns:a16="http://schemas.microsoft.com/office/drawing/2014/main" id="{47157418-5BAC-9404-E492-3AEDB1C54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5411"/>
            <a:ext cx="3311770" cy="252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Angelia Perkins\Application Data\Microsoft\Media Catalog\Downloaded Clips\cl64\j0251613.wmf">
            <a:extLst>
              <a:ext uri="{FF2B5EF4-FFF2-40B4-BE49-F238E27FC236}">
                <a16:creationId xmlns:a16="http://schemas.microsoft.com/office/drawing/2014/main" id="{822DB3C0-2722-FBC0-7FEF-E030820E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0949"/>
            <a:ext cx="3352800" cy="26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Documents and Settings\Angelia Perkins\Application Data\Microsoft\Media Catalog\Downloaded Clips\cl30\j0120203.wmf">
            <a:extLst>
              <a:ext uri="{FF2B5EF4-FFF2-40B4-BE49-F238E27FC236}">
                <a16:creationId xmlns:a16="http://schemas.microsoft.com/office/drawing/2014/main" id="{F6EFEA3D-BFD1-1B82-C6A2-F28D034D1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696" y="3776858"/>
            <a:ext cx="2349304" cy="277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6">
            <a:extLst>
              <a:ext uri="{FF2B5EF4-FFF2-40B4-BE49-F238E27FC236}">
                <a16:creationId xmlns:a16="http://schemas.microsoft.com/office/drawing/2014/main" id="{E0818AAA-24E6-EFC2-C4FD-A4010AEB9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289585"/>
            <a:ext cx="2057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</a:rPr>
              <a:t>Mùi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52"/>
    </mc:Choice>
    <mc:Fallback xmlns="">
      <p:transition spd="slow" advTm="1115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3C005CC-1B1E-175E-859D-27DBC5E9C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2192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nếm được vị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219" name="Picture 3" descr="C:\Documents and Settings\Angelia Perkins\Application Data\Microsoft\Media Catalog\Downloaded Clips\cl1\PE02758_.wmf">
            <a:extLst>
              <a:ext uri="{FF2B5EF4-FFF2-40B4-BE49-F238E27FC236}">
                <a16:creationId xmlns:a16="http://schemas.microsoft.com/office/drawing/2014/main" id="{7DFED8CE-21B3-F63A-6C76-09AD2FF58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2366749"/>
            <a:ext cx="395605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76"/>
    </mc:Choice>
    <mc:Fallback xmlns="">
      <p:transition spd="slow" advTm="10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102</Words>
  <Application>Microsoft Office PowerPoint</Application>
  <PresentationFormat>Widescreen</PresentationFormat>
  <Paragraphs>28</Paragraphs>
  <Slides>12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1_Office Theme</vt:lpstr>
      <vt:lpstr>PowerPoint Presentation</vt:lpstr>
      <vt:lpstr> Những điều thú vị từ cơ thể bé  </vt:lpstr>
      <vt:lpstr>Chúng ta có thể nhìn được những gì?</vt:lpstr>
      <vt:lpstr>PowerPoint Presentation</vt:lpstr>
      <vt:lpstr>Chúng ta có thể nghe được những gì?</vt:lpstr>
      <vt:lpstr>PowerPoint Presentation</vt:lpstr>
      <vt:lpstr> Chúng ta có thể ngửi được mùi gì? </vt:lpstr>
      <vt:lpstr>PowerPoint Presentation</vt:lpstr>
      <vt:lpstr>Chúng ta có thể nếm được vị gì?</vt:lpstr>
      <vt:lpstr>PowerPoint Presentation</vt:lpstr>
      <vt:lpstr>Chúng ta có thể sờ những gì?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DOTHITHUYHANG87@msjim.org</dc:creator>
  <cp:lastModifiedBy>Admin</cp:lastModifiedBy>
  <cp:revision>37</cp:revision>
  <dcterms:created xsi:type="dcterms:W3CDTF">2021-11-23T14:46:44Z</dcterms:created>
  <dcterms:modified xsi:type="dcterms:W3CDTF">2025-09-12T05:30:04Z</dcterms:modified>
</cp:coreProperties>
</file>