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3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 varScale="1">
        <p:scale>
          <a:sx n="73" d="100"/>
          <a:sy n="73" d="100"/>
        </p:scale>
        <p:origin x="13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0213" cy="6891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851065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36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36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36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3600" b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400" b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lớn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5-6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viên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Quách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Thị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Thuý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Hằng</a:t>
            </a:r>
            <a:endParaRPr lang="en-US" altLang="zh-CN" sz="2400" b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0769" y="98743"/>
            <a:ext cx="36420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BỒ ĐỀ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601980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: 2025-2026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131" y="896502"/>
            <a:ext cx="807028" cy="8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1058</TotalTime>
  <Words>61</Words>
  <Application>Microsoft Office PowerPoint</Application>
  <PresentationFormat>On-screen Show (4:3)</PresentationFormat>
  <Paragraphs>22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57</cp:revision>
  <dcterms:created xsi:type="dcterms:W3CDTF">2009-06-14T10:18:10Z</dcterms:created>
  <dcterms:modified xsi:type="dcterms:W3CDTF">2025-09-12T05:30:01Z</dcterms:modified>
</cp:coreProperties>
</file>