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91" d="100"/>
          <a:sy n="91" d="100"/>
        </p:scale>
        <p:origin x="13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" y="35607"/>
            <a:ext cx="9100213" cy="689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0" y="1954411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LĨNH VỰC PHÁT TRIỂN NGÔN NGỮ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400" b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 “Món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400" b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giáo”</a:t>
            </a:r>
            <a:endParaRPr lang="en-US" altLang="zh-C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lớn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(5-6 tuổi)</a:t>
            </a:r>
            <a:endParaRPr lang="en-US" altLang="zh-CN" sz="2400" dirty="0" smtClean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viên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Quách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Thị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Thuý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Hằng</a:t>
            </a:r>
            <a:endParaRPr lang="en-US" altLang="zh-CN" sz="24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957" y="205026"/>
            <a:ext cx="36420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89" y="960517"/>
            <a:ext cx="835623" cy="835623"/>
          </a:xfrm>
        </p:spPr>
      </p:pic>
    </p:spTree>
    <p:extLst>
      <p:ext uri="{BB962C8B-B14F-4D97-AF65-F5344CB8AC3E}">
        <p14:creationId xmlns:p14="http://schemas.microsoft.com/office/powerpoint/2010/main" val="10253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</TotalTime>
  <Words>59</Words>
  <Application>Microsoft Office PowerPoint</Application>
  <PresentationFormat>On-screen Show (4:3)</PresentationFormat>
  <Paragraphs>21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59</cp:revision>
  <dcterms:created xsi:type="dcterms:W3CDTF">2009-06-14T10:18:10Z</dcterms:created>
  <dcterms:modified xsi:type="dcterms:W3CDTF">2025-12-06T04:04:46Z</dcterms:modified>
</cp:coreProperties>
</file>