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a" ContentType="audio/x-ms-wma"/>
  <Default Extension="rels" ContentType="application/vnd.openxmlformats-package.relationships+xml"/>
  <Default Extension="xml" ContentType="application/xml"/>
  <Default Extension="wav" ContentType="audio/x-wav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78" r:id="rId2"/>
    <p:sldId id="258" r:id="rId3"/>
    <p:sldId id="259" r:id="rId4"/>
    <p:sldId id="260" r:id="rId5"/>
    <p:sldId id="261" r:id="rId6"/>
    <p:sldId id="262" r:id="rId7"/>
    <p:sldId id="275" r:id="rId8"/>
    <p:sldId id="276" r:id="rId9"/>
    <p:sldId id="263" r:id="rId10"/>
    <p:sldId id="264" r:id="rId11"/>
    <p:sldId id="273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279" autoAdjust="0"/>
    <p:restoredTop sz="94660"/>
  </p:normalViewPr>
  <p:slideViewPr>
    <p:cSldViewPr snapToGrid="0">
      <p:cViewPr varScale="1">
        <p:scale>
          <a:sx n="73" d="100"/>
          <a:sy n="73" d="100"/>
        </p:scale>
        <p:origin x="732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0B551E5-96D1-4B6C-8826-B93CA61FF84A}" type="datetimeFigureOut">
              <a:rPr lang="en-US" smtClean="0"/>
              <a:t>12/9/2025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842630A-4A40-43C1-8E10-D27BDDCD61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70744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992CE1-08E8-458F-8881-C40DC7621C39}" type="datetimeFigureOut">
              <a:rPr lang="en-US" smtClean="0"/>
              <a:t>12/9/2025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0747A-2D9B-41AE-9136-FC699628F2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741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992CE1-08E8-458F-8881-C40DC7621C39}" type="datetimeFigureOut">
              <a:rPr lang="en-US" smtClean="0"/>
              <a:t>12/9/2025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0747A-2D9B-41AE-9136-FC699628F2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12847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992CE1-08E8-458F-8881-C40DC7621C39}" type="datetimeFigureOut">
              <a:rPr lang="en-US" smtClean="0"/>
              <a:t>12/9/2025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0747A-2D9B-41AE-9136-FC699628F2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29890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992CE1-08E8-458F-8881-C40DC7621C39}" type="datetimeFigureOut">
              <a:rPr lang="en-US" smtClean="0"/>
              <a:t>12/9/2025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0747A-2D9B-41AE-9136-FC699628F2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32422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992CE1-08E8-458F-8881-C40DC7621C39}" type="datetimeFigureOut">
              <a:rPr lang="en-US" smtClean="0"/>
              <a:t>12/9/2025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0747A-2D9B-41AE-9136-FC699628F2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00203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992CE1-08E8-458F-8881-C40DC7621C39}" type="datetimeFigureOut">
              <a:rPr lang="en-US" smtClean="0"/>
              <a:t>12/9/2025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0747A-2D9B-41AE-9136-FC699628F2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59556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992CE1-08E8-458F-8881-C40DC7621C39}" type="datetimeFigureOut">
              <a:rPr lang="en-US" smtClean="0"/>
              <a:t>12/9/2025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0747A-2D9B-41AE-9136-FC699628F2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18436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992CE1-08E8-458F-8881-C40DC7621C39}" type="datetimeFigureOut">
              <a:rPr lang="en-US" smtClean="0"/>
              <a:t>12/9/2025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0747A-2D9B-41AE-9136-FC699628F2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33473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992CE1-08E8-458F-8881-C40DC7621C39}" type="datetimeFigureOut">
              <a:rPr lang="en-US" smtClean="0"/>
              <a:t>12/9/2025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0747A-2D9B-41AE-9136-FC699628F2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16325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992CE1-08E8-458F-8881-C40DC7621C39}" type="datetimeFigureOut">
              <a:rPr lang="en-US" smtClean="0"/>
              <a:t>12/9/2025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0747A-2D9B-41AE-9136-FC699628F2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47768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992CE1-08E8-458F-8881-C40DC7621C39}" type="datetimeFigureOut">
              <a:rPr lang="en-US" smtClean="0"/>
              <a:t>12/9/2025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0747A-2D9B-41AE-9136-FC699628F2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28447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992CE1-08E8-458F-8881-C40DC7621C39}" type="datetimeFigureOut">
              <a:rPr lang="en-US" smtClean="0"/>
              <a:t>12/9/2025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40747A-2D9B-41AE-9136-FC699628F2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80205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gi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.wma"/><Relationship Id="rId1" Type="http://schemas.microsoft.com/office/2007/relationships/media" Target="../media/media1.wma"/><Relationship Id="rId6" Type="http://schemas.openxmlformats.org/officeDocument/2006/relationships/image" Target="../media/image14.png"/><Relationship Id="rId5" Type="http://schemas.openxmlformats.org/officeDocument/2006/relationships/image" Target="../media/image13.gif"/><Relationship Id="rId4" Type="http://schemas.openxmlformats.org/officeDocument/2006/relationships/image" Target="../media/image12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AutoShape 2" descr="Tuyển tập hình nền mầm non đẹp nhất, ngộ nghĩnh và đáng yêu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412522" y="160338"/>
            <a:ext cx="382733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UBND PHƯỜNG BỒ ĐỀ</a:t>
            </a:r>
          </a:p>
          <a:p>
            <a:pPr algn="ctr"/>
            <a:r>
              <a:rPr lang="en-US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 MẦM NON HỒNG TIẾN</a:t>
            </a:r>
            <a:endParaRPr lang="en-US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802675" y="1690688"/>
            <a:ext cx="9013372" cy="2827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  <a:spcBef>
                <a:spcPts val="750"/>
              </a:spcBef>
              <a:defRPr/>
            </a:pPr>
            <a:r>
              <a:rPr lang="en-US" altLang="en-US" sz="4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Lĩnh</a:t>
            </a:r>
            <a:r>
              <a:rPr lang="en-US" altLang="en-US" sz="4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vực</a:t>
            </a:r>
            <a:r>
              <a:rPr lang="en-US" altLang="en-US" sz="4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altLang="en-US" sz="4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Phát</a:t>
            </a:r>
            <a:r>
              <a:rPr lang="en-US" altLang="en-US" sz="4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triển</a:t>
            </a:r>
            <a:r>
              <a:rPr lang="en-US" altLang="en-US" sz="4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Ngôn</a:t>
            </a:r>
            <a:r>
              <a:rPr lang="en-US" altLang="en-US" sz="4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ngữ</a:t>
            </a:r>
            <a:endParaRPr lang="en-US" alt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90000"/>
              </a:lnSpc>
              <a:spcBef>
                <a:spcPts val="750"/>
              </a:spcBef>
              <a:defRPr/>
            </a:pPr>
            <a:r>
              <a:rPr lang="en-US" altLang="en-US" sz="40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altLang="en-US" sz="4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altLang="en-US" sz="4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altLang="en-US" sz="40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altLang="en-US" sz="4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quen</a:t>
            </a:r>
            <a:r>
              <a:rPr lang="en-US" altLang="en-US" sz="4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altLang="en-US" sz="4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cái</a:t>
            </a:r>
            <a:endParaRPr lang="en-US" altLang="en-US" sz="4000" b="1" dirty="0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90000"/>
              </a:lnSpc>
              <a:spcBef>
                <a:spcPts val="750"/>
              </a:spcBef>
              <a:defRPr/>
            </a:pPr>
            <a:r>
              <a:rPr lang="en-US" altLang="en-US" sz="2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</a:t>
            </a:r>
            <a:r>
              <a:rPr lang="en-US" altLang="en-US" sz="28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altLang="en-US" sz="2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tài</a:t>
            </a:r>
            <a:r>
              <a:rPr lang="en-US" alt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alt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lang="en-US" alt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alt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alt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o, ô, ơ</a:t>
            </a:r>
          </a:p>
          <a:p>
            <a:r>
              <a:rPr lang="en-US" sz="2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</a:t>
            </a:r>
            <a:r>
              <a:rPr lang="en-US" sz="28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Lứa</a:t>
            </a:r>
            <a:r>
              <a:rPr lang="en-US" sz="2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tuổi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800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MGL 5-6 </a:t>
            </a:r>
            <a:r>
              <a:rPr lang="en-US" sz="2800" b="1" dirty="0" err="1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tuổi</a:t>
            </a:r>
            <a:endParaRPr lang="en-US" sz="2800" b="1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200" i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Giáo</a:t>
            </a:r>
            <a:r>
              <a:rPr lang="en-US" sz="3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800" b="1" i="1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Đinh</a:t>
            </a:r>
            <a:r>
              <a:rPr lang="en-US" sz="2800" b="1" i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r>
              <a:rPr lang="en-US" sz="2800" b="1" i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Vũ</a:t>
            </a:r>
            <a:r>
              <a:rPr lang="en-US" sz="2800" b="1" i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Thuý</a:t>
            </a:r>
            <a:r>
              <a:rPr lang="en-US" sz="2800" b="1" i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Ninh</a:t>
            </a:r>
            <a:endParaRPr lang="en-US" sz="2800" b="1" dirty="0">
              <a:solidFill>
                <a:schemeClr val="accen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786247" y="5936147"/>
            <a:ext cx="248497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: 2025-2026</a:t>
            </a:r>
            <a:endParaRPr lang="en-US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05847" y="859303"/>
            <a:ext cx="807028" cy="8070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2235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WordArt 14"/>
          <p:cNvSpPr>
            <a:spLocks noChangeArrowheads="1" noChangeShapeType="1" noTextEdit="1"/>
          </p:cNvSpPr>
          <p:nvPr/>
        </p:nvSpPr>
        <p:spPr bwMode="auto">
          <a:xfrm>
            <a:off x="1828800" y="6324600"/>
            <a:ext cx="228600" cy="533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CC00"/>
                </a:solidFill>
                <a:cs typeface="Arial" panose="020B0604020202020204" pitchFamily="34" charset="0"/>
              </a:rPr>
              <a:t>1</a:t>
            </a:r>
          </a:p>
        </p:txBody>
      </p:sp>
      <p:sp>
        <p:nvSpPr>
          <p:cNvPr id="10243" name="WordArt 15"/>
          <p:cNvSpPr>
            <a:spLocks noChangeArrowheads="1" noChangeShapeType="1" noTextEdit="1"/>
          </p:cNvSpPr>
          <p:nvPr/>
        </p:nvSpPr>
        <p:spPr bwMode="auto">
          <a:xfrm>
            <a:off x="2743200" y="6324600"/>
            <a:ext cx="304800" cy="533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CC00"/>
                </a:solidFill>
                <a:cs typeface="Arial" panose="020B0604020202020204" pitchFamily="34" charset="0"/>
              </a:rPr>
              <a:t>2</a:t>
            </a:r>
          </a:p>
        </p:txBody>
      </p:sp>
      <p:sp>
        <p:nvSpPr>
          <p:cNvPr id="10244" name="AutoShape 17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10134600" y="4419600"/>
            <a:ext cx="533400" cy="762000"/>
          </a:xfrm>
          <a:prstGeom prst="actionButtonForwardNex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vi-VN" sz="1800"/>
          </a:p>
        </p:txBody>
      </p:sp>
      <p:sp>
        <p:nvSpPr>
          <p:cNvPr id="10245" name="WordArt 18"/>
          <p:cNvSpPr>
            <a:spLocks noChangeArrowheads="1" noChangeShapeType="1" noTextEdit="1"/>
          </p:cNvSpPr>
          <p:nvPr/>
        </p:nvSpPr>
        <p:spPr bwMode="auto">
          <a:xfrm>
            <a:off x="3657600" y="6324600"/>
            <a:ext cx="381000" cy="533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CC00"/>
                </a:solidFill>
                <a:cs typeface="Arial" panose="020B0604020202020204" pitchFamily="34" charset="0"/>
              </a:rPr>
              <a:t>3</a:t>
            </a:r>
          </a:p>
        </p:txBody>
      </p:sp>
      <p:sp>
        <p:nvSpPr>
          <p:cNvPr id="10246" name="WordArt 20"/>
          <p:cNvSpPr>
            <a:spLocks noChangeArrowheads="1" noChangeShapeType="1" noTextEdit="1"/>
          </p:cNvSpPr>
          <p:nvPr/>
        </p:nvSpPr>
        <p:spPr bwMode="auto">
          <a:xfrm>
            <a:off x="7010400" y="6324600"/>
            <a:ext cx="381000" cy="533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CC00"/>
                </a:solidFill>
                <a:cs typeface="Arial" panose="020B0604020202020204" pitchFamily="34" charset="0"/>
              </a:rPr>
              <a:t>5</a:t>
            </a:r>
          </a:p>
        </p:txBody>
      </p:sp>
      <p:sp>
        <p:nvSpPr>
          <p:cNvPr id="10247" name="AutoShape 24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3581400" y="6324600"/>
            <a:ext cx="533400" cy="533400"/>
          </a:xfrm>
          <a:prstGeom prst="actionButtonBlank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vi-VN" sz="1800"/>
          </a:p>
        </p:txBody>
      </p:sp>
      <p:sp>
        <p:nvSpPr>
          <p:cNvPr id="10248" name="AutoShape 25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4419600" y="6248400"/>
            <a:ext cx="609600" cy="609600"/>
          </a:xfrm>
          <a:prstGeom prst="actionButtonBlank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vi-VN" sz="1800"/>
          </a:p>
        </p:txBody>
      </p:sp>
      <p:sp>
        <p:nvSpPr>
          <p:cNvPr id="10249" name="AutoShape 26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7162800" y="6248400"/>
            <a:ext cx="609600" cy="609600"/>
          </a:xfrm>
          <a:prstGeom prst="actionButtonBlank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vi-VN" sz="1800"/>
          </a:p>
        </p:txBody>
      </p:sp>
      <p:sp>
        <p:nvSpPr>
          <p:cNvPr id="10250" name="AutoShape 27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7696200" y="6248400"/>
            <a:ext cx="609600" cy="609600"/>
          </a:xfrm>
          <a:prstGeom prst="actionButtonBlank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vi-VN" sz="1800"/>
          </a:p>
        </p:txBody>
      </p:sp>
      <p:sp>
        <p:nvSpPr>
          <p:cNvPr id="10251" name="AutoShape 28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5562600" y="6248400"/>
            <a:ext cx="457200" cy="609600"/>
          </a:xfrm>
          <a:prstGeom prst="actionButtonForwardNex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sz="1800" b="1">
                <a:solidFill>
                  <a:srgbClr val="FF0000"/>
                </a:solidFill>
              </a:rPr>
              <a:t>28</a:t>
            </a:r>
          </a:p>
        </p:txBody>
      </p:sp>
      <p:sp>
        <p:nvSpPr>
          <p:cNvPr id="10252" name="AutoShape 29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7696200" y="6324600"/>
            <a:ext cx="609600" cy="533400"/>
          </a:xfrm>
          <a:prstGeom prst="actionButtonBlank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vi-VN" sz="1800"/>
          </a:p>
        </p:txBody>
      </p:sp>
      <p:sp>
        <p:nvSpPr>
          <p:cNvPr id="10253" name="WordArt 30"/>
          <p:cNvSpPr>
            <a:spLocks noChangeArrowheads="1" noChangeShapeType="1" noTextEdit="1"/>
          </p:cNvSpPr>
          <p:nvPr/>
        </p:nvSpPr>
        <p:spPr bwMode="auto">
          <a:xfrm>
            <a:off x="4495800" y="6324600"/>
            <a:ext cx="381000" cy="533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CC00"/>
                </a:solidFill>
                <a:cs typeface="Arial" panose="020B0604020202020204" pitchFamily="34" charset="0"/>
              </a:rPr>
              <a:t>4</a:t>
            </a:r>
          </a:p>
        </p:txBody>
      </p:sp>
      <p:sp>
        <p:nvSpPr>
          <p:cNvPr id="10254" name="WordArt 31"/>
          <p:cNvSpPr>
            <a:spLocks noChangeArrowheads="1" noChangeShapeType="1" noTextEdit="1"/>
          </p:cNvSpPr>
          <p:nvPr/>
        </p:nvSpPr>
        <p:spPr bwMode="auto">
          <a:xfrm>
            <a:off x="7848600" y="6324600"/>
            <a:ext cx="381000" cy="533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CC00"/>
                </a:solidFill>
                <a:cs typeface="Arial" panose="020B0604020202020204" pitchFamily="34" charset="0"/>
              </a:rPr>
              <a:t>6</a:t>
            </a:r>
          </a:p>
        </p:txBody>
      </p:sp>
      <p:sp>
        <p:nvSpPr>
          <p:cNvPr id="10255" name="WordArt 32"/>
          <p:cNvSpPr>
            <a:spLocks noChangeArrowheads="1" noChangeShapeType="1" noTextEdit="1"/>
          </p:cNvSpPr>
          <p:nvPr/>
        </p:nvSpPr>
        <p:spPr bwMode="auto">
          <a:xfrm>
            <a:off x="8686800" y="6324600"/>
            <a:ext cx="381000" cy="533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CC00"/>
                </a:solidFill>
                <a:cs typeface="Arial" panose="020B0604020202020204" pitchFamily="34" charset="0"/>
              </a:rPr>
              <a:t>7</a:t>
            </a:r>
          </a:p>
        </p:txBody>
      </p:sp>
      <p:sp>
        <p:nvSpPr>
          <p:cNvPr id="10256" name="WordArt 33"/>
          <p:cNvSpPr>
            <a:spLocks noChangeArrowheads="1" noChangeShapeType="1" noTextEdit="1"/>
          </p:cNvSpPr>
          <p:nvPr/>
        </p:nvSpPr>
        <p:spPr bwMode="auto">
          <a:xfrm>
            <a:off x="9525000" y="6324600"/>
            <a:ext cx="381000" cy="533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CC00"/>
                </a:solidFill>
                <a:cs typeface="Arial" panose="020B0604020202020204" pitchFamily="34" charset="0"/>
              </a:rPr>
              <a:t>8</a:t>
            </a:r>
          </a:p>
        </p:txBody>
      </p:sp>
      <p:grpSp>
        <p:nvGrpSpPr>
          <p:cNvPr id="2" name="Group 34"/>
          <p:cNvGrpSpPr>
            <a:grpSpLocks/>
          </p:cNvGrpSpPr>
          <p:nvPr/>
        </p:nvGrpSpPr>
        <p:grpSpPr bwMode="auto">
          <a:xfrm rot="4388971">
            <a:off x="2819400" y="571500"/>
            <a:ext cx="6781800" cy="6400800"/>
            <a:chOff x="912" y="144"/>
            <a:chExt cx="4272" cy="4032"/>
          </a:xfrm>
        </p:grpSpPr>
        <p:pic>
          <p:nvPicPr>
            <p:cNvPr id="10259" name="Picture 35"/>
            <p:cNvPicPr>
              <a:picLocks noChangeAspect="1" noChangeArrowheads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12" y="144"/>
              <a:ext cx="4272" cy="40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10260" name="Group 36"/>
            <p:cNvGrpSpPr>
              <a:grpSpLocks/>
            </p:cNvGrpSpPr>
            <p:nvPr/>
          </p:nvGrpSpPr>
          <p:grpSpPr bwMode="auto">
            <a:xfrm>
              <a:off x="1141" y="539"/>
              <a:ext cx="3373" cy="3332"/>
              <a:chOff x="1141" y="539"/>
              <a:chExt cx="3373" cy="3332"/>
            </a:xfrm>
          </p:grpSpPr>
          <p:sp>
            <p:nvSpPr>
              <p:cNvPr id="10261" name="Text Box 37"/>
              <p:cNvSpPr txBox="1">
                <a:spLocks noChangeArrowheads="1"/>
              </p:cNvSpPr>
              <p:nvPr/>
            </p:nvSpPr>
            <p:spPr bwMode="auto">
              <a:xfrm rot="19823569">
                <a:off x="2052" y="583"/>
                <a:ext cx="718" cy="98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:r>
                  <a:rPr lang="en-US" sz="9600" b="1" dirty="0">
                    <a:solidFill>
                      <a:srgbClr val="00CC00"/>
                    </a:solidFill>
                    <a:latin typeface=".VnAvant" panose="020B7200000000000000" pitchFamily="34" charset="0"/>
                  </a:rPr>
                  <a:t>¨</a:t>
                </a:r>
              </a:p>
            </p:txBody>
          </p:sp>
          <p:sp>
            <p:nvSpPr>
              <p:cNvPr id="10262" name="Text Box 38"/>
              <p:cNvSpPr txBox="1">
                <a:spLocks noChangeArrowheads="1"/>
              </p:cNvSpPr>
              <p:nvPr/>
            </p:nvSpPr>
            <p:spPr bwMode="auto">
              <a:xfrm rot="-3863932">
                <a:off x="1392" y="1297"/>
                <a:ext cx="651" cy="98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:r>
                  <a:rPr lang="en-US" sz="9600" b="1">
                    <a:solidFill>
                      <a:srgbClr val="6600CC"/>
                    </a:solidFill>
                    <a:latin typeface=".VnAvant" panose="020B7200000000000000" pitchFamily="34" charset="0"/>
                  </a:rPr>
                  <a:t>o</a:t>
                </a:r>
              </a:p>
            </p:txBody>
          </p:sp>
          <p:sp>
            <p:nvSpPr>
              <p:cNvPr id="10263" name="Text Box 39"/>
              <p:cNvSpPr txBox="1">
                <a:spLocks noChangeArrowheads="1"/>
              </p:cNvSpPr>
              <p:nvPr/>
            </p:nvSpPr>
            <p:spPr bwMode="auto">
              <a:xfrm rot="-6489223">
                <a:off x="1194" y="2071"/>
                <a:ext cx="884" cy="98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:r>
                  <a:rPr lang="en-US" sz="9600" b="1" dirty="0">
                    <a:solidFill>
                      <a:srgbClr val="3333FF"/>
                    </a:solidFill>
                    <a:latin typeface=".VnAvant" panose="020B7200000000000000" pitchFamily="34" charset="0"/>
                  </a:rPr>
                  <a:t>¬</a:t>
                </a:r>
                <a:endParaRPr lang="en-US" sz="1800" b="1" dirty="0">
                  <a:solidFill>
                    <a:srgbClr val="3333FF"/>
                  </a:solidFill>
                  <a:latin typeface=".VnTime" panose="020B7200000000000000" pitchFamily="34" charset="0"/>
                </a:endParaRPr>
              </a:p>
            </p:txBody>
          </p:sp>
          <p:sp>
            <p:nvSpPr>
              <p:cNvPr id="10264" name="Text Box 40"/>
              <p:cNvSpPr txBox="1">
                <a:spLocks noChangeArrowheads="1"/>
              </p:cNvSpPr>
              <p:nvPr/>
            </p:nvSpPr>
            <p:spPr bwMode="auto">
              <a:xfrm rot="-10561735">
                <a:off x="1870" y="2778"/>
                <a:ext cx="884" cy="98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:r>
                  <a:rPr lang="en-US" sz="9600" b="1" dirty="0" smtClean="0">
                    <a:solidFill>
                      <a:srgbClr val="00CC00"/>
                    </a:solidFill>
                    <a:latin typeface=".VnAvant" panose="020B7200000000000000" pitchFamily="34" charset="0"/>
                  </a:rPr>
                  <a:t>a</a:t>
                </a:r>
                <a:endParaRPr lang="en-US" sz="9600" b="1" dirty="0">
                  <a:solidFill>
                    <a:srgbClr val="00CC00"/>
                  </a:solidFill>
                  <a:latin typeface=".VnAvant" panose="020B7200000000000000" pitchFamily="34" charset="0"/>
                </a:endParaRPr>
              </a:p>
            </p:txBody>
          </p:sp>
          <p:sp>
            <p:nvSpPr>
              <p:cNvPr id="10265" name="Text Box 41"/>
              <p:cNvSpPr txBox="1">
                <a:spLocks noChangeArrowheads="1"/>
              </p:cNvSpPr>
              <p:nvPr/>
            </p:nvSpPr>
            <p:spPr bwMode="auto">
              <a:xfrm rot="3928943">
                <a:off x="3700" y="1198"/>
                <a:ext cx="717" cy="91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:r>
                  <a:rPr lang="en-US" sz="8800" b="1">
                    <a:solidFill>
                      <a:srgbClr val="0066FF"/>
                    </a:solidFill>
                    <a:latin typeface=".VnAvant" panose="020B7200000000000000" pitchFamily="34" charset="0"/>
                  </a:rPr>
                  <a:t>«	</a:t>
                </a:r>
              </a:p>
            </p:txBody>
          </p:sp>
          <p:sp>
            <p:nvSpPr>
              <p:cNvPr id="10266" name="Text Box 42"/>
              <p:cNvSpPr txBox="1">
                <a:spLocks noChangeArrowheads="1"/>
              </p:cNvSpPr>
              <p:nvPr/>
            </p:nvSpPr>
            <p:spPr bwMode="auto">
              <a:xfrm rot="6998128">
                <a:off x="3440" y="2412"/>
                <a:ext cx="1007" cy="98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:r>
                  <a:rPr lang="en-US" sz="9600" b="1" dirty="0">
                    <a:solidFill>
                      <a:srgbClr val="00CC00"/>
                    </a:solidFill>
                    <a:latin typeface=".VnAvant" panose="020B7200000000000000" pitchFamily="34" charset="0"/>
                  </a:rPr>
                  <a:t>¬</a:t>
                </a:r>
              </a:p>
            </p:txBody>
          </p:sp>
          <p:sp>
            <p:nvSpPr>
              <p:cNvPr id="10267" name="Text Box 43"/>
              <p:cNvSpPr txBox="1">
                <a:spLocks noChangeArrowheads="1"/>
              </p:cNvSpPr>
              <p:nvPr/>
            </p:nvSpPr>
            <p:spPr bwMode="auto">
              <a:xfrm rot="1955264">
                <a:off x="2932" y="539"/>
                <a:ext cx="711" cy="98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:r>
                  <a:rPr lang="en-US" sz="9600" b="1" dirty="0">
                    <a:solidFill>
                      <a:srgbClr val="FF3300"/>
                    </a:solidFill>
                    <a:latin typeface=".VnAvant" panose="020B7200000000000000" pitchFamily="34" charset="0"/>
                  </a:rPr>
                  <a:t>o</a:t>
                </a:r>
              </a:p>
            </p:txBody>
          </p:sp>
          <p:sp>
            <p:nvSpPr>
              <p:cNvPr id="10268" name="Text Box 44"/>
              <p:cNvSpPr txBox="1">
                <a:spLocks noChangeArrowheads="1"/>
              </p:cNvSpPr>
              <p:nvPr/>
            </p:nvSpPr>
            <p:spPr bwMode="auto">
              <a:xfrm rot="10347071">
                <a:off x="2828" y="2882"/>
                <a:ext cx="769" cy="98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:r>
                  <a:rPr lang="en-US" sz="9600" b="1" dirty="0">
                    <a:solidFill>
                      <a:srgbClr val="FF3300"/>
                    </a:solidFill>
                    <a:latin typeface=".VnAvant" panose="020B7200000000000000" pitchFamily="34" charset="0"/>
                  </a:rPr>
                  <a:t>«</a:t>
                </a:r>
              </a:p>
            </p:txBody>
          </p:sp>
        </p:grpSp>
      </p:grpSp>
      <p:sp>
        <p:nvSpPr>
          <p:cNvPr id="10258" name="AutoShape 45"/>
          <p:cNvSpPr>
            <a:spLocks noChangeArrowheads="1"/>
          </p:cNvSpPr>
          <p:nvPr/>
        </p:nvSpPr>
        <p:spPr bwMode="auto">
          <a:xfrm rot="-5400000">
            <a:off x="5772150" y="247650"/>
            <a:ext cx="914400" cy="723900"/>
          </a:xfrm>
          <a:prstGeom prst="leftArrow">
            <a:avLst>
              <a:gd name="adj1" fmla="val 50000"/>
              <a:gd name="adj2" fmla="val 31579"/>
            </a:avLst>
          </a:prstGeom>
          <a:solidFill>
            <a:srgbClr val="0033CC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vert="eaVert"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vi-VN" sz="1800">
              <a:solidFill>
                <a:srgbClr val="0033CC"/>
              </a:solidFill>
              <a:latin typeface=".VnTime" panose="020B7200000000000000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01582618"/>
      </p:ext>
    </p:extLst>
  </p:cSld>
  <p:clrMapOvr>
    <a:masterClrMapping/>
  </p:clrMapOvr>
  <p:transition spd="slow" advTm="46064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0800000">
                                      <p:cBhvr>
                                        <p:cTn id="1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8000000">
                                      <p:cBhvr>
                                        <p:cTn id="14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6000000">
                                      <p:cBhvr>
                                        <p:cTn id="1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0800000">
                                      <p:cBhvr>
                                        <p:cTn id="22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3200000">
                                      <p:cBhvr>
                                        <p:cTn id="2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1400000">
                                      <p:cBhvr>
                                        <p:cTn id="3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7" name="WordArt 3"/>
          <p:cNvSpPr>
            <a:spLocks noChangeArrowheads="1" noChangeShapeType="1" noTextEdit="1"/>
          </p:cNvSpPr>
          <p:nvPr/>
        </p:nvSpPr>
        <p:spPr bwMode="auto">
          <a:xfrm>
            <a:off x="2590801" y="2514600"/>
            <a:ext cx="7267575" cy="1752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eaLnBrk="1" hangingPunct="1">
              <a:defRPr/>
            </a:pPr>
            <a:r>
              <a:rPr lang="vi-VN" sz="2000" b="1" kern="10" dirty="0">
                <a:ln w="9525">
                  <a:solidFill>
                    <a:srgbClr val="FF3300"/>
                  </a:solidFill>
                  <a:round/>
                  <a:headEnd/>
                  <a:tailEnd/>
                </a:ln>
                <a:solidFill>
                  <a:srgbClr val="FF3300"/>
                </a:solidFill>
                <a:effectLst>
                  <a:outerShdw dist="107763" dir="13500000" algn="ctr" rotWithShape="0">
                    <a:schemeClr val="tx1">
                      <a:alpha val="5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Chúc các </a:t>
            </a:r>
            <a:r>
              <a:rPr lang="en-US" sz="2000" b="1" kern="10" dirty="0" smtClean="0">
                <a:ln w="9525">
                  <a:solidFill>
                    <a:srgbClr val="FF3300"/>
                  </a:solidFill>
                  <a:round/>
                  <a:headEnd/>
                  <a:tailEnd/>
                </a:ln>
                <a:solidFill>
                  <a:srgbClr val="FF3300"/>
                </a:solidFill>
                <a:effectLst>
                  <a:outerShdw dist="107763" dir="13500000" algn="ctr" rotWithShape="0">
                    <a:schemeClr val="tx1">
                      <a:alpha val="5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con</a:t>
            </a:r>
            <a:r>
              <a:rPr lang="vi-VN" sz="2000" b="1" kern="10" dirty="0" smtClean="0">
                <a:ln w="9525">
                  <a:solidFill>
                    <a:srgbClr val="FF3300"/>
                  </a:solidFill>
                  <a:round/>
                  <a:headEnd/>
                  <a:tailEnd/>
                </a:ln>
                <a:solidFill>
                  <a:srgbClr val="FF3300"/>
                </a:solidFill>
                <a:effectLst>
                  <a:outerShdw dist="107763" dir="13500000" algn="ctr" rotWithShape="0">
                    <a:schemeClr val="tx1">
                      <a:alpha val="5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000" b="1" kern="10" dirty="0">
                <a:ln w="9525">
                  <a:solidFill>
                    <a:srgbClr val="FF3300"/>
                  </a:solidFill>
                  <a:round/>
                  <a:headEnd/>
                  <a:tailEnd/>
                </a:ln>
                <a:solidFill>
                  <a:srgbClr val="FF3300"/>
                </a:solidFill>
                <a:effectLst>
                  <a:outerShdw dist="107763" dir="13500000" algn="ctr" rotWithShape="0">
                    <a:schemeClr val="tx1">
                      <a:alpha val="5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chăm ngoan học giỏi</a:t>
            </a:r>
            <a:r>
              <a:rPr lang="vi-VN" sz="2000" b="1" kern="10" dirty="0">
                <a:ln w="9525">
                  <a:solidFill>
                    <a:srgbClr val="FF3300"/>
                  </a:solidFill>
                  <a:round/>
                  <a:headEnd/>
                  <a:tailEnd/>
                </a:ln>
                <a:solidFill>
                  <a:srgbClr val="FF3300"/>
                </a:solidFill>
                <a:effectLst>
                  <a:outerShdw dist="107763" dir="13500000" algn="ctr" rotWithShape="0">
                    <a:schemeClr val="tx1">
                      <a:alpha val="50000"/>
                    </a:schemeClr>
                  </a:outerShdw>
                </a:effectLst>
                <a:latin typeface="Arial" charset="0"/>
              </a:rPr>
              <a:t> </a:t>
            </a:r>
          </a:p>
          <a:p>
            <a:pPr algn="ctr" eaLnBrk="1" hangingPunct="1">
              <a:defRPr/>
            </a:pPr>
            <a:endParaRPr lang="vi-VN" sz="2000" b="1" kern="10" dirty="0">
              <a:ln w="9525">
                <a:solidFill>
                  <a:srgbClr val="FF3300"/>
                </a:solidFill>
                <a:round/>
                <a:headEnd/>
                <a:tailEnd/>
              </a:ln>
              <a:solidFill>
                <a:srgbClr val="FF3300"/>
              </a:solidFill>
              <a:effectLst>
                <a:outerShdw dist="107763" dir="13500000" algn="ctr" rotWithShape="0">
                  <a:schemeClr val="tx1">
                    <a:alpha val="50000"/>
                  </a:schemeClr>
                </a:outerShdw>
              </a:effectLst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839976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419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19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2000"/>
                                        <p:tgtEl>
                                          <p:spTgt spid="4198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ChangeArrowheads="1"/>
          </p:cNvSpPr>
          <p:nvPr/>
        </p:nvSpPr>
        <p:spPr bwMode="auto">
          <a:xfrm>
            <a:off x="7505700" y="3748088"/>
            <a:ext cx="1447800" cy="2947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80000"/>
              </a:lnSpc>
              <a:buFontTx/>
              <a:buNone/>
            </a:pPr>
            <a:endParaRPr lang="vi-VN" sz="10000" b="1">
              <a:solidFill>
                <a:srgbClr val="CC00FF"/>
              </a:solidFill>
              <a:latin typeface="VNI-Avo" pitchFamily="2" charset="0"/>
            </a:endParaRPr>
          </a:p>
        </p:txBody>
      </p:sp>
      <p:grpSp>
        <p:nvGrpSpPr>
          <p:cNvPr id="4099" name="Group 3"/>
          <p:cNvGrpSpPr>
            <a:grpSpLocks/>
          </p:cNvGrpSpPr>
          <p:nvPr/>
        </p:nvGrpSpPr>
        <p:grpSpPr bwMode="auto">
          <a:xfrm>
            <a:off x="1524000" y="0"/>
            <a:ext cx="9144000" cy="762000"/>
            <a:chOff x="0" y="0"/>
            <a:chExt cx="5760" cy="480"/>
          </a:xfrm>
        </p:grpSpPr>
        <p:pic>
          <p:nvPicPr>
            <p:cNvPr id="4111" name="Picture 4" descr="1167354yin8tsiepj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3000" cy="4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112" name="Picture 5" descr="1167354yin8tsiepj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60" y="0"/>
              <a:ext cx="3000" cy="4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4100" name="Group 6"/>
          <p:cNvGrpSpPr>
            <a:grpSpLocks/>
          </p:cNvGrpSpPr>
          <p:nvPr/>
        </p:nvGrpSpPr>
        <p:grpSpPr bwMode="auto">
          <a:xfrm>
            <a:off x="1524000" y="6165850"/>
            <a:ext cx="9144000" cy="692150"/>
            <a:chOff x="0" y="0"/>
            <a:chExt cx="5760" cy="480"/>
          </a:xfrm>
        </p:grpSpPr>
        <p:pic>
          <p:nvPicPr>
            <p:cNvPr id="4109" name="Picture 7" descr="1167354yin8tsiepj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3000" cy="4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110" name="Picture 8" descr="1167354yin8tsiepj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60" y="0"/>
              <a:ext cx="3000" cy="4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7173" name="Rectangle 9"/>
          <p:cNvSpPr>
            <a:spLocks noChangeArrowheads="1"/>
          </p:cNvSpPr>
          <p:nvPr/>
        </p:nvSpPr>
        <p:spPr bwMode="auto">
          <a:xfrm>
            <a:off x="5067300" y="1334294"/>
            <a:ext cx="1676400" cy="464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sz="25000" b="1" dirty="0">
                <a:solidFill>
                  <a:srgbClr val="0000FF"/>
                </a:solidFill>
                <a:latin typeface=".VnAvant" panose="020B7200000000000000" pitchFamily="34" charset="0"/>
              </a:rPr>
              <a:t>«</a:t>
            </a:r>
          </a:p>
        </p:txBody>
      </p:sp>
      <p:sp>
        <p:nvSpPr>
          <p:cNvPr id="7175" name="Rectangle 9"/>
          <p:cNvSpPr>
            <a:spLocks noChangeArrowheads="1"/>
          </p:cNvSpPr>
          <p:nvPr/>
        </p:nvSpPr>
        <p:spPr bwMode="auto">
          <a:xfrm>
            <a:off x="8420100" y="1098550"/>
            <a:ext cx="1752600" cy="518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sz="25000" b="1" dirty="0">
                <a:solidFill>
                  <a:srgbClr val="FF00FF"/>
                </a:solidFill>
                <a:latin typeface=".VnAvant" panose="020B7200000000000000" pitchFamily="34" charset="0"/>
              </a:rPr>
              <a:t>¬</a:t>
            </a:r>
          </a:p>
        </p:txBody>
      </p:sp>
      <p:sp>
        <p:nvSpPr>
          <p:cNvPr id="4104" name="TextBox 11"/>
          <p:cNvSpPr txBox="1">
            <a:spLocks noChangeArrowheads="1"/>
          </p:cNvSpPr>
          <p:nvPr/>
        </p:nvSpPr>
        <p:spPr bwMode="auto">
          <a:xfrm>
            <a:off x="3657600" y="381000"/>
            <a:ext cx="4537075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sz="4400" b="1">
                <a:latin typeface="Times New Roman" panose="02020603050405020304" pitchFamily="18" charset="0"/>
                <a:cs typeface="Times New Roman" panose="02020603050405020304" pitchFamily="18" charset="0"/>
              </a:rPr>
              <a:t>Ôn chữ cái đã học</a:t>
            </a:r>
            <a:endParaRPr lang="vi-VN" sz="44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Rectangle 9"/>
          <p:cNvSpPr>
            <a:spLocks noChangeArrowheads="1"/>
          </p:cNvSpPr>
          <p:nvPr/>
        </p:nvSpPr>
        <p:spPr bwMode="auto">
          <a:xfrm>
            <a:off x="1500657" y="1229575"/>
            <a:ext cx="1524000" cy="495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sz="25000" b="1" dirty="0">
                <a:solidFill>
                  <a:srgbClr val="FF0000"/>
                </a:solidFill>
                <a:latin typeface=".VnAvant" panose="020B7200000000000000" pitchFamily="34" charset="0"/>
              </a:rPr>
              <a:t>o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382929968"/>
      </p:ext>
    </p:extLst>
  </p:cSld>
  <p:clrMapOvr>
    <a:masterClrMapping/>
  </p:clrMapOvr>
  <p:transition advTm="37802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3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5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3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7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3" grpId="0"/>
      <p:bldP spid="7175" grpId="0"/>
      <p:bldP spid="1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blipFill dpi="0" rotWithShape="1">
          <a:blip r:embed="rId2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WordArt 3"/>
          <p:cNvSpPr>
            <a:spLocks noChangeArrowheads="1" noChangeShapeType="1" noTextEdit="1"/>
          </p:cNvSpPr>
          <p:nvPr/>
        </p:nvSpPr>
        <p:spPr bwMode="auto">
          <a:xfrm>
            <a:off x="4876800" y="2971800"/>
            <a:ext cx="4957763" cy="1066800"/>
          </a:xfrm>
          <a:prstGeom prst="rect">
            <a:avLst/>
          </a:prstGeom>
        </p:spPr>
        <p:txBody>
          <a:bodyPr spcFirstLastPara="1" wrap="none" fromWordArt="1">
            <a:prstTxWarp prst="textArchUp">
              <a:avLst>
                <a:gd name="adj" fmla="val 11055148"/>
              </a:avLst>
            </a:prstTxWarp>
          </a:bodyPr>
          <a:lstStyle/>
          <a:p>
            <a:pPr algn="ctr"/>
            <a:r>
              <a:rPr lang="vi-VN" sz="3600" b="1" i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9900"/>
                </a:solidFill>
                <a:cs typeface="Arial" panose="020B0604020202020204" pitchFamily="34" charset="0"/>
              </a:rPr>
              <a:t>Trò chơi</a:t>
            </a:r>
            <a:endParaRPr lang="en-US" sz="3600" b="1" i="1" kern="1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009900"/>
              </a:solidFill>
              <a:cs typeface="Arial" panose="020B0604020202020204" pitchFamily="34" charset="0"/>
            </a:endParaRPr>
          </a:p>
        </p:txBody>
      </p:sp>
      <p:sp>
        <p:nvSpPr>
          <p:cNvPr id="5123" name="WordArt 4"/>
          <p:cNvSpPr>
            <a:spLocks noChangeArrowheads="1" noChangeShapeType="1" noTextEdit="1"/>
          </p:cNvSpPr>
          <p:nvPr/>
        </p:nvSpPr>
        <p:spPr bwMode="auto">
          <a:xfrm>
            <a:off x="4267200" y="3733800"/>
            <a:ext cx="5715000" cy="1905000"/>
          </a:xfrm>
          <a:prstGeom prst="rect">
            <a:avLst/>
          </a:prstGeom>
        </p:spPr>
        <p:txBody>
          <a:bodyPr wrap="none" fromWordArt="1">
            <a:prstTxWarp prst="textDoubleWave1">
              <a:avLst>
                <a:gd name="adj1" fmla="val 6500"/>
                <a:gd name="adj2" fmla="val 778"/>
              </a:avLst>
            </a:prstTxWarp>
          </a:bodyPr>
          <a:lstStyle/>
          <a:p>
            <a:pPr algn="ctr"/>
            <a:r>
              <a:rPr lang="en-US" sz="3600" b="1" i="1" kern="10" dirty="0" err="1" smtClean="0">
                <a:ln w="28575">
                  <a:solidFill>
                    <a:srgbClr val="3333CC"/>
                  </a:solidFill>
                  <a:round/>
                  <a:headEnd/>
                  <a:tailEnd/>
                </a:ln>
                <a:solidFill>
                  <a:srgbClr val="D6009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Bù</a:t>
            </a:r>
            <a:r>
              <a:rPr lang="en-US" sz="3600" b="1" i="1" kern="10" dirty="0" smtClean="0">
                <a:ln w="28575">
                  <a:solidFill>
                    <a:srgbClr val="3333CC"/>
                  </a:solidFill>
                  <a:round/>
                  <a:headEnd/>
                  <a:tailEnd/>
                </a:ln>
                <a:solidFill>
                  <a:srgbClr val="D6009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kern="10" dirty="0" err="1" smtClean="0">
                <a:ln w="28575">
                  <a:solidFill>
                    <a:srgbClr val="3333CC"/>
                  </a:solidFill>
                  <a:round/>
                  <a:headEnd/>
                  <a:tailEnd/>
                </a:ln>
                <a:solidFill>
                  <a:srgbClr val="D6009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3600" b="1" i="1" kern="10" dirty="0" smtClean="0">
                <a:ln w="28575">
                  <a:solidFill>
                    <a:srgbClr val="3333CC"/>
                  </a:solidFill>
                  <a:round/>
                  <a:headEnd/>
                  <a:tailEnd/>
                </a:ln>
                <a:solidFill>
                  <a:srgbClr val="D6009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kern="10" dirty="0" err="1" smtClean="0">
                <a:ln w="28575">
                  <a:solidFill>
                    <a:srgbClr val="3333CC"/>
                  </a:solidFill>
                  <a:round/>
                  <a:headEnd/>
                  <a:tailEnd/>
                </a:ln>
                <a:solidFill>
                  <a:srgbClr val="D6009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còn</a:t>
            </a:r>
            <a:r>
              <a:rPr lang="en-US" sz="3600" b="1" i="1" kern="10" dirty="0" smtClean="0">
                <a:ln w="28575">
                  <a:solidFill>
                    <a:srgbClr val="3333CC"/>
                  </a:solidFill>
                  <a:round/>
                  <a:headEnd/>
                  <a:tailEnd/>
                </a:ln>
                <a:solidFill>
                  <a:srgbClr val="D6009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kern="10" dirty="0" err="1" smtClean="0">
                <a:ln w="28575">
                  <a:solidFill>
                    <a:srgbClr val="3333CC"/>
                  </a:solidFill>
                  <a:round/>
                  <a:headEnd/>
                  <a:tailEnd/>
                </a:ln>
                <a:solidFill>
                  <a:srgbClr val="D6009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thiếu</a:t>
            </a:r>
            <a:endParaRPr lang="en-US" sz="3600" b="1" i="1" kern="10" dirty="0">
              <a:ln w="28575">
                <a:solidFill>
                  <a:srgbClr val="3333CC"/>
                </a:solidFill>
                <a:round/>
                <a:headEnd/>
                <a:tailEnd/>
              </a:ln>
              <a:solidFill>
                <a:srgbClr val="D6009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124" name="Picture 5" descr="av-21501[1]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436333" flipH="1">
            <a:off x="2209800" y="1828800"/>
            <a:ext cx="2027238" cy="2736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5" name="WordArt 6"/>
          <p:cNvSpPr>
            <a:spLocks noChangeArrowheads="1" noChangeShapeType="1" noTextEdit="1"/>
          </p:cNvSpPr>
          <p:nvPr/>
        </p:nvSpPr>
        <p:spPr bwMode="auto">
          <a:xfrm rot="-1340092">
            <a:off x="4267200" y="1524000"/>
            <a:ext cx="2036763" cy="43021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cs typeface="Arial" panose="020B0604020202020204" pitchFamily="34" charset="0"/>
              </a:rPr>
              <a:t>Cố lên</a:t>
            </a:r>
          </a:p>
        </p:txBody>
      </p:sp>
      <p:pic>
        <p:nvPicPr>
          <p:cNvPr id="5126" name="Picture 7" descr="ani_comicbird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7838" y="5129213"/>
            <a:ext cx="1524000" cy="809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7" name="Picture 8" descr="ani_comicbird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4063" y="547688"/>
            <a:ext cx="1524000" cy="809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8" name="Picture 9" descr="ani_comicbird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29688" y="762000"/>
            <a:ext cx="1524000" cy="809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9" name="Picture 10" descr="ani_comicbird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77313" y="5410200"/>
            <a:ext cx="1524000" cy="809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22581379"/>
      </p:ext>
    </p:extLst>
  </p:cSld>
  <p:clrMapOvr>
    <a:masterClrMapping/>
  </p:clrMapOvr>
  <p:transition advTm="22110">
    <p:wipe dir="r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5" name="Rectangle 5"/>
          <p:cNvSpPr>
            <a:spLocks noGrp="1" noChangeArrowheads="1"/>
          </p:cNvSpPr>
          <p:nvPr>
            <p:ph type="title"/>
          </p:nvPr>
        </p:nvSpPr>
        <p:spPr>
          <a:xfrm>
            <a:off x="2975548" y="5162398"/>
            <a:ext cx="8686800" cy="2286000"/>
          </a:xfrm>
          <a:noFill/>
        </p:spPr>
        <p:txBody>
          <a:bodyPr>
            <a:normAutofit/>
          </a:bodyPr>
          <a:lstStyle/>
          <a:p>
            <a:pPr eaLnBrk="1" hangingPunct="1"/>
            <a:r>
              <a:rPr lang="en-US" sz="10000" b="1" dirty="0" err="1" smtClean="0">
                <a:solidFill>
                  <a:srgbClr val="0033CC"/>
                </a:solidFill>
                <a:latin typeface=".VnAvant" panose="020B7200000000000000" pitchFamily="34" charset="0"/>
              </a:rPr>
              <a:t>kÐ</a:t>
            </a:r>
            <a:r>
              <a:rPr lang="en-US" sz="10000" b="1" dirty="0" smtClean="0">
                <a:solidFill>
                  <a:srgbClr val="0033CC"/>
                </a:solidFill>
                <a:latin typeface=".VnAvant" panose="020B7200000000000000" pitchFamily="34" charset="0"/>
              </a:rPr>
              <a:t>.. </a:t>
            </a:r>
            <a:r>
              <a:rPr lang="en-US" sz="10000" b="1" dirty="0">
                <a:solidFill>
                  <a:srgbClr val="0033CC"/>
                </a:solidFill>
                <a:latin typeface=".VnAvant" panose="020B7200000000000000" pitchFamily="34" charset="0"/>
              </a:rPr>
              <a:t>c</a:t>
            </a:r>
            <a:r>
              <a:rPr lang="en-US" sz="10000" b="1" dirty="0" smtClean="0">
                <a:solidFill>
                  <a:srgbClr val="0033CC"/>
                </a:solidFill>
                <a:latin typeface=".VnAvant" panose="020B7200000000000000" pitchFamily="34" charset="0"/>
              </a:rPr>
              <a:t>.. </a:t>
            </a:r>
          </a:p>
        </p:txBody>
      </p:sp>
      <p:pic>
        <p:nvPicPr>
          <p:cNvPr id="6147" name="Picture 7" descr="IMG_3509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140677"/>
            <a:ext cx="7216462" cy="395517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5"/>
          <p:cNvSpPr txBox="1">
            <a:spLocks noChangeArrowheads="1"/>
          </p:cNvSpPr>
          <p:nvPr/>
        </p:nvSpPr>
        <p:spPr bwMode="auto">
          <a:xfrm>
            <a:off x="6171056" y="5472146"/>
            <a:ext cx="1483622" cy="13858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1" hangingPunct="1">
              <a:defRPr/>
            </a:pPr>
            <a:r>
              <a:rPr lang="en-US" sz="10000" b="1" kern="0" dirty="0" smtClean="0">
                <a:solidFill>
                  <a:srgbClr val="FF0000"/>
                </a:solidFill>
                <a:latin typeface=".VnAvant" pitchFamily="34" charset="0"/>
                <a:ea typeface="+mj-ea"/>
                <a:cs typeface="+mj-cs"/>
              </a:rPr>
              <a:t>o</a:t>
            </a:r>
            <a:endParaRPr lang="en-US" sz="10000" b="1" kern="0" dirty="0">
              <a:solidFill>
                <a:srgbClr val="FF0000"/>
              </a:solidFill>
              <a:latin typeface=".VnAvant" pitchFamily="34" charset="0"/>
              <a:ea typeface="+mj-ea"/>
              <a:cs typeface="+mj-cs"/>
            </a:endParaRPr>
          </a:p>
        </p:txBody>
      </p:sp>
      <p:sp>
        <p:nvSpPr>
          <p:cNvPr id="5" name="Rectangle 5"/>
          <p:cNvSpPr txBox="1">
            <a:spLocks noChangeArrowheads="1"/>
          </p:cNvSpPr>
          <p:nvPr/>
        </p:nvSpPr>
        <p:spPr bwMode="auto">
          <a:xfrm>
            <a:off x="4218096" y="4993882"/>
            <a:ext cx="1712890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1" hangingPunct="1">
              <a:defRPr/>
            </a:pPr>
            <a:r>
              <a:rPr lang="en-US" sz="10000" b="1" kern="0" dirty="0">
                <a:solidFill>
                  <a:srgbClr val="FF0000"/>
                </a:solidFill>
                <a:latin typeface=".VnAvant" pitchFamily="34" charset="0"/>
                <a:ea typeface="+mj-ea"/>
                <a:cs typeface="+mj-cs"/>
              </a:rPr>
              <a:t>o</a:t>
            </a:r>
            <a:r>
              <a:rPr lang="en-US" sz="12000" b="1" kern="0" dirty="0">
                <a:solidFill>
                  <a:srgbClr val="FF0000"/>
                </a:solidFill>
                <a:latin typeface=".VnAvant" pitchFamily="34" charset="0"/>
                <a:ea typeface="+mj-ea"/>
                <a:cs typeface="+mj-cs"/>
              </a:rPr>
              <a:t> </a:t>
            </a:r>
          </a:p>
        </p:txBody>
      </p:sp>
      <p:sp>
        <p:nvSpPr>
          <p:cNvPr id="6" name="Rectangle 5"/>
          <p:cNvSpPr txBox="1">
            <a:spLocks noChangeArrowheads="1"/>
          </p:cNvSpPr>
          <p:nvPr/>
        </p:nvSpPr>
        <p:spPr>
          <a:xfrm>
            <a:off x="3025718" y="4095853"/>
            <a:ext cx="4869031" cy="1580609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0000" b="1" dirty="0" err="1" smtClean="0">
                <a:solidFill>
                  <a:srgbClr val="0033CC"/>
                </a:solidFill>
                <a:latin typeface=".VnAvant" panose="020B7200000000000000" pitchFamily="34" charset="0"/>
              </a:rPr>
              <a:t>kÐo</a:t>
            </a:r>
            <a:r>
              <a:rPr lang="en-US" sz="10000" b="1" dirty="0" smtClean="0">
                <a:solidFill>
                  <a:srgbClr val="0033CC"/>
                </a:solidFill>
                <a:latin typeface=".VnAvant" panose="020B7200000000000000" pitchFamily="34" charset="0"/>
              </a:rPr>
              <a:t> co 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106299577"/>
      </p:ext>
    </p:extLst>
  </p:cSld>
  <p:clrMapOvr>
    <a:masterClrMapping/>
  </p:clrMapOvr>
  <p:transition advTm="36140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1000"/>
                                        <p:tgtEl>
                                          <p:spTgt spid="307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25" grpId="0"/>
      <p:bldP spid="4" grpId="0"/>
      <p:bldP spid="5" grpId="0"/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3" name="Rectangle 5"/>
          <p:cNvSpPr>
            <a:spLocks noChangeArrowheads="1"/>
          </p:cNvSpPr>
          <p:nvPr/>
        </p:nvSpPr>
        <p:spPr bwMode="auto">
          <a:xfrm>
            <a:off x="2101340" y="5350559"/>
            <a:ext cx="6553200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None/>
            </a:pPr>
            <a:r>
              <a:rPr lang="en-US" sz="10000" b="1" dirty="0" smtClean="0">
                <a:solidFill>
                  <a:srgbClr val="0033CC"/>
                </a:solidFill>
                <a:latin typeface=".VnAvant" panose="020B7200000000000000" pitchFamily="34" charset="0"/>
              </a:rPr>
              <a:t>C.. </a:t>
            </a:r>
            <a:r>
              <a:rPr lang="en-US" sz="10000" b="1" dirty="0" err="1">
                <a:solidFill>
                  <a:srgbClr val="0033CC"/>
                </a:solidFill>
                <a:latin typeface=".VnAvant" panose="020B7200000000000000" pitchFamily="34" charset="0"/>
              </a:rPr>
              <a:t>gi</a:t>
            </a:r>
            <a:r>
              <a:rPr lang="en-US" sz="10000" b="1" dirty="0" smtClean="0">
                <a:solidFill>
                  <a:srgbClr val="0033CC"/>
                </a:solidFill>
                <a:latin typeface=".VnAvant" panose="020B7200000000000000" pitchFamily="34" charset="0"/>
              </a:rPr>
              <a:t>¸..</a:t>
            </a:r>
            <a:endParaRPr lang="en-US" sz="10000" b="1" dirty="0">
              <a:solidFill>
                <a:srgbClr val="0033CC"/>
              </a:solidFill>
              <a:latin typeface=".VnAvant" panose="020B7200000000000000" pitchFamily="34" charset="0"/>
            </a:endParaRPr>
          </a:p>
        </p:txBody>
      </p:sp>
      <p:sp>
        <p:nvSpPr>
          <p:cNvPr id="14" name="Rectangle 5"/>
          <p:cNvSpPr>
            <a:spLocks noChangeArrowheads="1"/>
          </p:cNvSpPr>
          <p:nvPr/>
        </p:nvSpPr>
        <p:spPr bwMode="auto">
          <a:xfrm>
            <a:off x="3272245" y="5236954"/>
            <a:ext cx="2286000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sz="10000" b="1" dirty="0">
                <a:solidFill>
                  <a:srgbClr val="FF0000"/>
                </a:solidFill>
                <a:latin typeface=".VnAvant" panose="020B7200000000000000" pitchFamily="34" charset="0"/>
              </a:rPr>
              <a:t>«</a:t>
            </a:r>
            <a:r>
              <a:rPr lang="en-US" sz="12000" b="1" dirty="0">
                <a:solidFill>
                  <a:srgbClr val="0033CC"/>
                </a:solidFill>
                <a:latin typeface=".VnAvant" panose="020B7200000000000000" pitchFamily="34" charset="0"/>
              </a:rPr>
              <a:t> </a:t>
            </a:r>
          </a:p>
        </p:txBody>
      </p:sp>
      <p:sp>
        <p:nvSpPr>
          <p:cNvPr id="15" name="Rectangle 5"/>
          <p:cNvSpPr>
            <a:spLocks noChangeArrowheads="1"/>
          </p:cNvSpPr>
          <p:nvPr/>
        </p:nvSpPr>
        <p:spPr bwMode="auto">
          <a:xfrm>
            <a:off x="6781964" y="5236954"/>
            <a:ext cx="1398598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sz="10000" b="1" dirty="0">
                <a:solidFill>
                  <a:srgbClr val="FFFF00"/>
                </a:solidFill>
                <a:latin typeface=".VnAvant" panose="020B7200000000000000" pitchFamily="34" charset="0"/>
              </a:rPr>
              <a:t>o</a:t>
            </a:r>
            <a:r>
              <a:rPr lang="en-US" sz="12000" b="1" dirty="0">
                <a:solidFill>
                  <a:srgbClr val="0033CC"/>
                </a:solidFill>
                <a:latin typeface=".VnAvant" panose="020B7200000000000000" pitchFamily="34" charset="0"/>
              </a:rPr>
              <a:t> 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600" y="1"/>
            <a:ext cx="8373291" cy="412123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Rectangle 5"/>
          <p:cNvSpPr>
            <a:spLocks noChangeArrowheads="1"/>
          </p:cNvSpPr>
          <p:nvPr/>
        </p:nvSpPr>
        <p:spPr bwMode="auto">
          <a:xfrm>
            <a:off x="2281645" y="3935795"/>
            <a:ext cx="6553200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None/>
            </a:pPr>
            <a:r>
              <a:rPr lang="en-US" sz="10000" b="1" dirty="0">
                <a:solidFill>
                  <a:srgbClr val="0033CC"/>
                </a:solidFill>
                <a:latin typeface=".VnAvant" panose="020B7200000000000000" pitchFamily="34" charset="0"/>
              </a:rPr>
              <a:t>C« </a:t>
            </a:r>
            <a:r>
              <a:rPr lang="en-US" sz="10000" b="1" dirty="0" err="1">
                <a:solidFill>
                  <a:srgbClr val="0033CC"/>
                </a:solidFill>
                <a:latin typeface=".VnAvant" panose="020B7200000000000000" pitchFamily="34" charset="0"/>
              </a:rPr>
              <a:t>gi¸o</a:t>
            </a:r>
            <a:endParaRPr lang="en-US" sz="10000" b="1" dirty="0">
              <a:solidFill>
                <a:srgbClr val="0033CC"/>
              </a:solidFill>
              <a:latin typeface=".VnAvant" panose="020B7200000000000000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665255289"/>
      </p:ext>
    </p:extLst>
  </p:cSld>
  <p:clrMapOvr>
    <a:masterClrMapping/>
  </p:clrMapOvr>
  <p:transition advTm="40380"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2" dur="500"/>
                                        <p:tgtEl>
                                          <p:spTgt spid="48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133" grpId="0"/>
      <p:bldP spid="14" grpId="0"/>
      <p:bldP spid="15" grpId="0"/>
      <p:bldP spid="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5"/>
          <p:cNvSpPr>
            <a:spLocks noChangeArrowheads="1"/>
          </p:cNvSpPr>
          <p:nvPr/>
        </p:nvSpPr>
        <p:spPr bwMode="auto">
          <a:xfrm>
            <a:off x="2843835" y="3540097"/>
            <a:ext cx="5476461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sz="10000" b="1" dirty="0" err="1" smtClean="0">
                <a:solidFill>
                  <a:srgbClr val="0033CC"/>
                </a:solidFill>
                <a:latin typeface=".VnAvant" panose="020B7200000000000000" pitchFamily="34" charset="0"/>
              </a:rPr>
              <a:t>C¸i</a:t>
            </a:r>
            <a:r>
              <a:rPr lang="en-US" sz="10000" b="1" dirty="0" smtClean="0">
                <a:solidFill>
                  <a:srgbClr val="0033CC"/>
                </a:solidFill>
                <a:latin typeface=".VnAvant" panose="020B7200000000000000" pitchFamily="34" charset="0"/>
              </a:rPr>
              <a:t> </a:t>
            </a:r>
            <a:r>
              <a:rPr lang="en-US" sz="10000" b="1" dirty="0">
                <a:solidFill>
                  <a:srgbClr val="0033CC"/>
                </a:solidFill>
                <a:latin typeface=".VnAvant" panose="020B7200000000000000" pitchFamily="34" charset="0"/>
              </a:rPr>
              <a:t>n¬</a:t>
            </a:r>
          </a:p>
        </p:txBody>
      </p:sp>
      <p:pic>
        <p:nvPicPr>
          <p:cNvPr id="8196" name="Picture 5" descr="tải xuống (1)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130175"/>
            <a:ext cx="7444409" cy="36545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2691804" y="5146610"/>
            <a:ext cx="5476461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sz="10000" b="1" dirty="0" err="1" smtClean="0">
                <a:solidFill>
                  <a:srgbClr val="0033CC"/>
                </a:solidFill>
                <a:latin typeface=".VnAvant" panose="020B7200000000000000" pitchFamily="34" charset="0"/>
              </a:rPr>
              <a:t>C¸i</a:t>
            </a:r>
            <a:r>
              <a:rPr lang="en-US" sz="10000" b="1" dirty="0" smtClean="0">
                <a:solidFill>
                  <a:srgbClr val="0033CC"/>
                </a:solidFill>
                <a:latin typeface=".VnAvant" panose="020B7200000000000000" pitchFamily="34" charset="0"/>
              </a:rPr>
              <a:t> n..</a:t>
            </a:r>
            <a:endParaRPr lang="en-US" sz="10000" b="1" dirty="0">
              <a:solidFill>
                <a:srgbClr val="0033CC"/>
              </a:solidFill>
              <a:latin typeface=".VnAvant" panose="020B7200000000000000" pitchFamily="34" charset="0"/>
            </a:endParaRPr>
          </a:p>
        </p:txBody>
      </p:sp>
      <p:sp>
        <p:nvSpPr>
          <p:cNvPr id="5" name="Rectangle 5"/>
          <p:cNvSpPr>
            <a:spLocks noChangeArrowheads="1"/>
          </p:cNvSpPr>
          <p:nvPr/>
        </p:nvSpPr>
        <p:spPr bwMode="auto">
          <a:xfrm>
            <a:off x="6298936" y="5146610"/>
            <a:ext cx="1741657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sz="10000" b="1" dirty="0">
                <a:solidFill>
                  <a:srgbClr val="00B050"/>
                </a:solidFill>
                <a:latin typeface=".VnAvant" panose="020B7200000000000000" pitchFamily="34" charset="0"/>
              </a:rPr>
              <a:t>¬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497276104"/>
      </p:ext>
    </p:extLst>
  </p:cSld>
  <p:clrMapOvr>
    <a:masterClrMapping/>
  </p:clrMapOvr>
  <p:transition advTm="31588"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4" grpId="0"/>
      <p:bldP spid="7" grpId="0"/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5"/>
          <p:cNvSpPr>
            <a:spLocks noChangeArrowheads="1"/>
          </p:cNvSpPr>
          <p:nvPr/>
        </p:nvSpPr>
        <p:spPr bwMode="auto">
          <a:xfrm>
            <a:off x="2822361" y="3792838"/>
            <a:ext cx="5476461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sz="10000" b="1" dirty="0" smtClean="0">
                <a:solidFill>
                  <a:srgbClr val="0033CC"/>
                </a:solidFill>
                <a:latin typeface=".VnAvant" panose="020B7200000000000000" pitchFamily="34" charset="0"/>
              </a:rPr>
              <a:t>C« </a:t>
            </a:r>
            <a:r>
              <a:rPr lang="en-US" sz="10000" b="1" dirty="0" err="1" smtClean="0">
                <a:solidFill>
                  <a:srgbClr val="0033CC"/>
                </a:solidFill>
                <a:latin typeface=".VnAvant" panose="020B7200000000000000" pitchFamily="34" charset="0"/>
              </a:rPr>
              <a:t>nu«i</a:t>
            </a:r>
            <a:endParaRPr lang="en-US" sz="10000" b="1" dirty="0">
              <a:solidFill>
                <a:srgbClr val="0033CC"/>
              </a:solidFill>
              <a:latin typeface=".VnAvant" panose="020B7200000000000000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7442" y="169817"/>
            <a:ext cx="3817892" cy="3817892"/>
          </a:xfrm>
          <a:prstGeom prst="rect">
            <a:avLst/>
          </a:prstGeom>
        </p:spPr>
      </p:pic>
      <p:sp>
        <p:nvSpPr>
          <p:cNvPr id="8" name="Rectangle 5"/>
          <p:cNvSpPr>
            <a:spLocks noChangeArrowheads="1"/>
          </p:cNvSpPr>
          <p:nvPr/>
        </p:nvSpPr>
        <p:spPr bwMode="auto">
          <a:xfrm>
            <a:off x="2490142" y="5336998"/>
            <a:ext cx="6204071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sz="10000" b="1" dirty="0" smtClean="0">
                <a:solidFill>
                  <a:srgbClr val="0033CC"/>
                </a:solidFill>
                <a:latin typeface=".VnAvant" panose="020B7200000000000000" pitchFamily="34" charset="0"/>
              </a:rPr>
              <a:t>C.. nu..</a:t>
            </a:r>
            <a:r>
              <a:rPr lang="en-US" sz="10000" b="1" dirty="0" err="1" smtClean="0">
                <a:solidFill>
                  <a:srgbClr val="0033CC"/>
                </a:solidFill>
                <a:latin typeface=".VnAvant" panose="020B7200000000000000" pitchFamily="34" charset="0"/>
              </a:rPr>
              <a:t>i</a:t>
            </a:r>
            <a:endParaRPr lang="en-US" sz="10000" b="1" dirty="0">
              <a:solidFill>
                <a:srgbClr val="0033CC"/>
              </a:solidFill>
              <a:latin typeface=".VnAvant" panose="020B7200000000000000" pitchFamily="34" charset="0"/>
            </a:endParaRPr>
          </a:p>
        </p:txBody>
      </p:sp>
      <p:sp>
        <p:nvSpPr>
          <p:cNvPr id="9" name="Rectangle 5"/>
          <p:cNvSpPr>
            <a:spLocks noChangeArrowheads="1"/>
          </p:cNvSpPr>
          <p:nvPr/>
        </p:nvSpPr>
        <p:spPr bwMode="auto">
          <a:xfrm>
            <a:off x="6420626" y="5336998"/>
            <a:ext cx="1647522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sz="10000" b="1" dirty="0">
                <a:solidFill>
                  <a:srgbClr val="FF0000"/>
                </a:solidFill>
                <a:latin typeface=".VnAvant" panose="020B7200000000000000" pitchFamily="34" charset="0"/>
              </a:rPr>
              <a:t>«</a:t>
            </a:r>
          </a:p>
        </p:txBody>
      </p:sp>
      <p:sp>
        <p:nvSpPr>
          <p:cNvPr id="5" name="Rectangle 5"/>
          <p:cNvSpPr>
            <a:spLocks noChangeArrowheads="1"/>
          </p:cNvSpPr>
          <p:nvPr/>
        </p:nvSpPr>
        <p:spPr bwMode="auto">
          <a:xfrm>
            <a:off x="3847375" y="5304811"/>
            <a:ext cx="1677359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sz="10000" b="1" dirty="0">
                <a:solidFill>
                  <a:srgbClr val="FF0000"/>
                </a:solidFill>
                <a:latin typeface=".VnAvant" panose="020B7200000000000000" pitchFamily="34" charset="0"/>
              </a:rPr>
              <a:t>«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717537787"/>
      </p:ext>
    </p:extLst>
  </p:cSld>
  <p:clrMapOvr>
    <a:masterClrMapping/>
  </p:clrMapOvr>
  <p:transition advTm="31588"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4" grpId="0"/>
      <p:bldP spid="8" grpId="0"/>
      <p:bldP spid="9" grpId="0"/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5"/>
          <p:cNvSpPr>
            <a:spLocks noChangeArrowheads="1"/>
          </p:cNvSpPr>
          <p:nvPr/>
        </p:nvSpPr>
        <p:spPr bwMode="auto">
          <a:xfrm>
            <a:off x="1574361" y="3746390"/>
            <a:ext cx="8945216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sz="10000" b="1" dirty="0" err="1" smtClean="0">
                <a:solidFill>
                  <a:srgbClr val="0033CC"/>
                </a:solidFill>
                <a:latin typeface=".VnAvant" panose="020B7200000000000000" pitchFamily="34" charset="0"/>
              </a:rPr>
              <a:t>B¸c</a:t>
            </a:r>
            <a:r>
              <a:rPr lang="en-US" sz="10000" b="1" dirty="0" smtClean="0">
                <a:solidFill>
                  <a:srgbClr val="0033CC"/>
                </a:solidFill>
                <a:latin typeface=".VnAvant" panose="020B7200000000000000" pitchFamily="34" charset="0"/>
              </a:rPr>
              <a:t> </a:t>
            </a:r>
            <a:r>
              <a:rPr lang="en-US" sz="10000" b="1" dirty="0" err="1" smtClean="0">
                <a:solidFill>
                  <a:srgbClr val="0033CC"/>
                </a:solidFill>
                <a:latin typeface=".VnAvant" panose="020B7200000000000000" pitchFamily="34" charset="0"/>
              </a:rPr>
              <a:t>b¶o</a:t>
            </a:r>
            <a:r>
              <a:rPr lang="en-US" sz="10000" b="1" dirty="0" smtClean="0">
                <a:solidFill>
                  <a:srgbClr val="0033CC"/>
                </a:solidFill>
                <a:latin typeface=".VnAvant" panose="020B7200000000000000" pitchFamily="34" charset="0"/>
              </a:rPr>
              <a:t> </a:t>
            </a:r>
            <a:r>
              <a:rPr lang="en-US" sz="10000" b="1" dirty="0" err="1" smtClean="0">
                <a:solidFill>
                  <a:srgbClr val="0033CC"/>
                </a:solidFill>
                <a:latin typeface=".VnAvant" panose="020B7200000000000000" pitchFamily="34" charset="0"/>
              </a:rPr>
              <a:t>vÖ</a:t>
            </a:r>
            <a:endParaRPr lang="en-US" sz="10000" b="1" dirty="0">
              <a:solidFill>
                <a:srgbClr val="0033CC"/>
              </a:solidFill>
              <a:latin typeface=".VnAvant" panose="020B7200000000000000" pitchFamily="34" charset="0"/>
            </a:endParaRP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1574361" y="5029200"/>
            <a:ext cx="8945216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sz="10000" b="1" dirty="0" err="1" smtClean="0">
                <a:solidFill>
                  <a:srgbClr val="0033CC"/>
                </a:solidFill>
                <a:latin typeface=".VnAvant" panose="020B7200000000000000" pitchFamily="34" charset="0"/>
              </a:rPr>
              <a:t>B¸c</a:t>
            </a:r>
            <a:r>
              <a:rPr lang="en-US" sz="10000" b="1" dirty="0" smtClean="0">
                <a:solidFill>
                  <a:srgbClr val="0033CC"/>
                </a:solidFill>
                <a:latin typeface=".VnAvant" panose="020B7200000000000000" pitchFamily="34" charset="0"/>
              </a:rPr>
              <a:t> b¶.. </a:t>
            </a:r>
            <a:r>
              <a:rPr lang="en-US" sz="10000" b="1" dirty="0" err="1" smtClean="0">
                <a:solidFill>
                  <a:srgbClr val="0033CC"/>
                </a:solidFill>
                <a:latin typeface=".VnAvant" panose="020B7200000000000000" pitchFamily="34" charset="0"/>
              </a:rPr>
              <a:t>vÖ</a:t>
            </a:r>
            <a:endParaRPr lang="en-US" sz="10000" b="1" dirty="0">
              <a:solidFill>
                <a:srgbClr val="0033CC"/>
              </a:solidFill>
              <a:latin typeface=".VnAvant" panose="020B7200000000000000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983" t="14612" r="983" b="34923"/>
          <a:stretch/>
        </p:blipFill>
        <p:spPr>
          <a:xfrm>
            <a:off x="2991392" y="700465"/>
            <a:ext cx="5812973" cy="2933473"/>
          </a:xfrm>
          <a:prstGeom prst="rect">
            <a:avLst/>
          </a:prstGeom>
        </p:spPr>
      </p:pic>
      <p:sp>
        <p:nvSpPr>
          <p:cNvPr id="5" name="Rectangle 5"/>
          <p:cNvSpPr>
            <a:spLocks noChangeArrowheads="1"/>
          </p:cNvSpPr>
          <p:nvPr/>
        </p:nvSpPr>
        <p:spPr bwMode="auto">
          <a:xfrm>
            <a:off x="6652970" y="5029200"/>
            <a:ext cx="1285461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sz="10000" b="1" dirty="0">
                <a:solidFill>
                  <a:srgbClr val="FF0000"/>
                </a:solidFill>
                <a:latin typeface=".VnAvant" panose="020B7200000000000000" pitchFamily="34" charset="0"/>
              </a:rPr>
              <a:t>o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787270499"/>
      </p:ext>
    </p:extLst>
  </p:cSld>
  <p:clrMapOvr>
    <a:masterClrMapping/>
  </p:clrMapOvr>
  <p:transition advTm="31588"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4" grpId="0"/>
      <p:bldP spid="6" grpId="0"/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WordArt 2" descr="80%"/>
          <p:cNvSpPr>
            <a:spLocks noChangeArrowheads="1" noChangeShapeType="1" noTextEdit="1"/>
          </p:cNvSpPr>
          <p:nvPr/>
        </p:nvSpPr>
        <p:spPr bwMode="auto">
          <a:xfrm>
            <a:off x="2667000" y="2133600"/>
            <a:ext cx="7315200" cy="1828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36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pattFill prst="pct80">
                  <a:fgClr>
                    <a:srgbClr val="6600FF"/>
                  </a:fgClr>
                  <a:bgClr>
                    <a:schemeClr val="bg1"/>
                  </a:bgClr>
                </a:pattFill>
                <a:latin typeface="Times New Roman" panose="02020603050405020304" pitchFamily="18" charset="0"/>
                <a:cs typeface="Times New Roman" panose="02020603050405020304" pitchFamily="18" charset="0"/>
              </a:rPr>
              <a:t>TRÒ CHƠI: VÒNG QUAY KỲ DIỆU</a:t>
            </a:r>
            <a:endParaRPr lang="en-US" sz="3600" b="1" kern="10">
              <a:ln w="9525">
                <a:solidFill>
                  <a:srgbClr val="000000"/>
                </a:solidFill>
                <a:round/>
                <a:headEnd/>
                <a:tailEnd/>
              </a:ln>
              <a:pattFill prst="pct80">
                <a:fgClr>
                  <a:srgbClr val="6600FF"/>
                </a:fgClr>
                <a:bgClr>
                  <a:schemeClr val="bg1"/>
                </a:bgClr>
              </a:patt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4451" name="AutoShape 3"/>
          <p:cNvSpPr>
            <a:spLocks noChangeArrowheads="1"/>
          </p:cNvSpPr>
          <p:nvPr/>
        </p:nvSpPr>
        <p:spPr bwMode="auto">
          <a:xfrm>
            <a:off x="5257800" y="457200"/>
            <a:ext cx="1676400" cy="1676400"/>
          </a:xfrm>
          <a:prstGeom prst="flowChartSummingJunction">
            <a:avLst/>
          </a:prstGeom>
          <a:solidFill>
            <a:srgbClr val="FF0000"/>
          </a:solidFill>
          <a:ln w="57150" cap="rnd">
            <a:solidFill>
              <a:srgbClr val="6600FF"/>
            </a:solidFill>
            <a:prstDash val="sysDot"/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vi-VN" sz="1800"/>
          </a:p>
        </p:txBody>
      </p:sp>
      <p:sp>
        <p:nvSpPr>
          <p:cNvPr id="104452" name="AutoShape 4"/>
          <p:cNvSpPr>
            <a:spLocks noChangeArrowheads="1"/>
          </p:cNvSpPr>
          <p:nvPr/>
        </p:nvSpPr>
        <p:spPr bwMode="auto">
          <a:xfrm>
            <a:off x="3200400" y="4114800"/>
            <a:ext cx="1676400" cy="1676400"/>
          </a:xfrm>
          <a:prstGeom prst="flowChartSummingJunction">
            <a:avLst/>
          </a:prstGeom>
          <a:solidFill>
            <a:srgbClr val="00CC00"/>
          </a:solidFill>
          <a:ln w="57150" cap="rnd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vi-VN" sz="1800">
              <a:solidFill>
                <a:schemeClr val="accent2"/>
              </a:solidFill>
            </a:endParaRPr>
          </a:p>
        </p:txBody>
      </p:sp>
      <p:sp>
        <p:nvSpPr>
          <p:cNvPr id="104453" name="AutoShape 5"/>
          <p:cNvSpPr>
            <a:spLocks noChangeArrowheads="1"/>
          </p:cNvSpPr>
          <p:nvPr/>
        </p:nvSpPr>
        <p:spPr bwMode="auto">
          <a:xfrm>
            <a:off x="7543800" y="4191000"/>
            <a:ext cx="1676400" cy="1676400"/>
          </a:xfrm>
          <a:prstGeom prst="flowChartSummingJunction">
            <a:avLst/>
          </a:prstGeom>
          <a:solidFill>
            <a:srgbClr val="9933FF"/>
          </a:solidFill>
          <a:ln w="38100">
            <a:solidFill>
              <a:srgbClr val="FF0000"/>
            </a:solidFill>
            <a:prstDash val="sysDot"/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vi-VN" sz="1800"/>
          </a:p>
        </p:txBody>
      </p:sp>
      <p:pic>
        <p:nvPicPr>
          <p:cNvPr id="9222" name="Picture 6" descr="Mickey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4800600"/>
            <a:ext cx="1752600" cy="179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Audio 2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430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1945005"/>
      </p:ext>
    </p:extLst>
  </p:cSld>
  <p:clrMapOvr>
    <a:masterClrMapping/>
  </p:clrMapOvr>
  <p:transition spd="slow" advTm="18013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9" dur="5000"/>
                                        <p:tgtEl>
                                          <p:spTgt spid="1044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8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1" dur="2000" fill="hold"/>
                                        <p:tgtEl>
                                          <p:spTgt spid="10445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2" presetID="8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3" dur="2000" fill="hold"/>
                                        <p:tgtEl>
                                          <p:spTgt spid="1044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4" presetID="8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5" dur="2000" fill="hold"/>
                                        <p:tgtEl>
                                          <p:spTgt spid="1044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104450" grpId="0" animBg="1"/>
      <p:bldP spid="104451" grpId="0" animBg="1"/>
      <p:bldP spid="104452" grpId="0" animBg="1"/>
      <p:bldP spid="104453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4.6|3.7|4.1|3.1|2.7|2.7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0|15.6|4.9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7.4|22.7|1.6|2.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4.9|1.5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4.9|1.5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4.9|1.5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.1|4.5|4|4.1|4.1|4|4.1|4.9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275</TotalTime>
  <Words>146</Words>
  <Application>Microsoft Office PowerPoint</Application>
  <PresentationFormat>Widescreen</PresentationFormat>
  <Paragraphs>52</Paragraphs>
  <Slides>11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9" baseType="lpstr">
      <vt:lpstr>.VnAvant</vt:lpstr>
      <vt:lpstr>.VnTime</vt:lpstr>
      <vt:lpstr>Arial</vt:lpstr>
      <vt:lpstr>Calibri</vt:lpstr>
      <vt:lpstr>Calibri Light</vt:lpstr>
      <vt:lpstr>Times New Roman</vt:lpstr>
      <vt:lpstr>VNI-Avo</vt:lpstr>
      <vt:lpstr>Office Theme</vt:lpstr>
      <vt:lpstr>PowerPoint Presentation</vt:lpstr>
      <vt:lpstr>PowerPoint Presentation</vt:lpstr>
      <vt:lpstr>PowerPoint Presentation</vt:lpstr>
      <vt:lpstr>kÐ.. c..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Tien Ich May Tinh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Le Tien Duat</dc:creator>
  <cp:lastModifiedBy>Admin</cp:lastModifiedBy>
  <cp:revision>49</cp:revision>
  <dcterms:created xsi:type="dcterms:W3CDTF">2021-10-09T04:11:47Z</dcterms:created>
  <dcterms:modified xsi:type="dcterms:W3CDTF">2025-09-12T05:31:06Z</dcterms:modified>
</cp:coreProperties>
</file>