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3" r:id="rId4"/>
    <p:sldId id="274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8" r:id="rId19"/>
    <p:sldId id="279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6F29-CFDE-44C8-87D1-9863F298EFE4}" type="datetimeFigureOut">
              <a:rPr lang="en-US"/>
              <a:pPr>
                <a:defRPr/>
              </a:pPr>
              <a:t>06/12/2025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569D-F190-41B1-A405-88B946C6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B&#7847;u%20B&#237;%20Th&#432;&#417;ng%20Nhau%20-%20&#272;ang%20C&#7853;p%20Nh&#7853;t%20_%20Ch&#7845;t%20L&#432;&#7907;ng%20128%20kps.mp3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untitledJJHHGGJ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493"/>
            <a:ext cx="9448800" cy="7010400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42950" y="1524869"/>
            <a:ext cx="7658100" cy="1384995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CHUYỆN CỦA TAY PHẢI VÀ TAY TRÁI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000" y="2667000"/>
            <a:ext cx="6858000" cy="256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Mẫu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(5-6 tuổi)</a:t>
            </a:r>
          </a:p>
          <a:p>
            <a:pPr algn="ctr">
              <a:lnSpc>
                <a:spcPct val="13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Bùi Thị Lan</a:t>
            </a:r>
            <a:b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280319" y="136540"/>
            <a:ext cx="66595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PH</a:t>
            </a:r>
            <a:r>
              <a:rPr lang="vi-VN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ỜNG BỒ ĐỀ</a:t>
            </a:r>
            <a:b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ỜNG MẦM NON HỒNG TIẾN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chúc mừng. ng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62484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996904"/>
            <a:ext cx="933450" cy="933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2F9E58-9924-428E-A11D-385768D82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15432" y="1371600"/>
            <a:ext cx="40318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9273" y="2505670"/>
            <a:ext cx="64041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93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1142" y="838200"/>
            <a:ext cx="65374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981200"/>
            <a:ext cx="7315200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defRPr/>
            </a:pP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Bầu Bí Thương Nhau - Đang Cập Nhật _ Chất Lượng 128 kp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1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BE9E82-FFB9-48E9-9BDF-514720797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0"/>
            <a:ext cx="11887200" cy="6629400"/>
          </a:xfrm>
          <a:prstGeom prst="rect">
            <a:avLst/>
          </a:prstGeom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928255" y="1094509"/>
            <a:ext cx="7010400" cy="426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</a:p>
          <a:p>
            <a:pPr algn="ctr">
              <a:defRPr/>
            </a:pPr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Những ngón tay xinh”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206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0716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21715D-D7E2-4126-9D25-CE66FA7E8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pic>
        <p:nvPicPr>
          <p:cNvPr id="5" name="chúc mừng. ng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3000" y="6096000"/>
            <a:ext cx="609600" cy="609600"/>
          </a:xfrm>
        </p:spPr>
      </p:pic>
      <p:sp>
        <p:nvSpPr>
          <p:cNvPr id="4" name="Rectangle 3"/>
          <p:cNvSpPr/>
          <p:nvPr/>
        </p:nvSpPr>
        <p:spPr>
          <a:xfrm>
            <a:off x="0" y="2514600"/>
            <a:ext cx="9296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</a:t>
            </a:r>
            <a:r>
              <a:rPr lang="en-US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BẠN LỚP A3 CHĂM NGOAN HỌC GIỎI</a:t>
            </a:r>
            <a:endParaRPr lang="en-US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húc mừng. ng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2227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7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29AD88-2432-4F11-AD93-FDAD9149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14600"/>
            <a:ext cx="5257800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66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0FD718-DFFC-425C-81D6-63D6A973B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655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p:sp>
        <p:nvSpPr>
          <p:cNvPr id="512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524000" y="3048000"/>
            <a:ext cx="7391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8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</p:spTree>
    <p:extLst>
      <p:ext uri="{BB962C8B-B14F-4D97-AF65-F5344CB8AC3E}">
        <p14:creationId xmlns:p14="http://schemas.microsoft.com/office/powerpoint/2010/main" val="3878891672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04F21-0E35-4D20-A70C-D5A55E13C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86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2450529"/>
            <a:ext cx="6553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My Heart Will Go On Piano - Jasmine Hor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89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74</Words>
  <Application>Microsoft Office PowerPoint</Application>
  <PresentationFormat>On-screen Show (4:3)</PresentationFormat>
  <Paragraphs>19</Paragraphs>
  <Slides>20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Admin</cp:lastModifiedBy>
  <cp:revision>21</cp:revision>
  <dcterms:created xsi:type="dcterms:W3CDTF">2012-10-02T12:09:22Z</dcterms:created>
  <dcterms:modified xsi:type="dcterms:W3CDTF">2025-12-06T03:49:58Z</dcterms:modified>
</cp:coreProperties>
</file>