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42" r:id="rId2"/>
    <p:sldId id="343" r:id="rId3"/>
    <p:sldId id="344" r:id="rId4"/>
    <p:sldId id="345" r:id="rId5"/>
    <p:sldId id="346" r:id="rId6"/>
    <p:sldId id="347" r:id="rId7"/>
    <p:sldId id="348" r:id="rId8"/>
    <p:sldId id="349" r:id="rId9"/>
    <p:sldId id="350" r:id="rId10"/>
    <p:sldId id="351" r:id="rId11"/>
    <p:sldId id="353" r:id="rId12"/>
    <p:sldId id="352" r:id="rId13"/>
    <p:sldId id="334" r:id="rId14"/>
    <p:sldId id="355" r:id="rId15"/>
    <p:sldId id="337" r:id="rId16"/>
    <p:sldId id="357" r:id="rId17"/>
    <p:sldId id="339" r:id="rId18"/>
    <p:sldId id="359" r:id="rId19"/>
    <p:sldId id="341" r:id="rId20"/>
    <p:sldId id="360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F0066"/>
    <a:srgbClr val="CDF2F2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398" autoAdjust="0"/>
  </p:normalViewPr>
  <p:slideViewPr>
    <p:cSldViewPr>
      <p:cViewPr varScale="1">
        <p:scale>
          <a:sx n="83" d="100"/>
          <a:sy n="83" d="100"/>
        </p:scale>
        <p:origin x="161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BD2CD6-227F-4A11-B76E-A71955594382}" type="datetimeFigureOut">
              <a:rPr lang="en-US" smtClean="0"/>
              <a:pPr/>
              <a:t>06/12/2025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6C1380-2A63-4C6B-AA1D-9406ABEFCB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127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D144C-72A7-46D5-BCB6-99A8499ACFCC}" type="datetimeFigureOut">
              <a:rPr lang="en-US" smtClean="0"/>
              <a:pPr/>
              <a:t>06/12/2025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E546-1089-4E47-93FF-C906E21941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D144C-72A7-46D5-BCB6-99A8499ACFCC}" type="datetimeFigureOut">
              <a:rPr lang="en-US" smtClean="0"/>
              <a:pPr/>
              <a:t>06/12/2025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E546-1089-4E47-93FF-C906E21941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D144C-72A7-46D5-BCB6-99A8499ACFCC}" type="datetimeFigureOut">
              <a:rPr lang="en-US" smtClean="0"/>
              <a:pPr/>
              <a:t>06/12/2025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E546-1089-4E47-93FF-C906E21941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D144C-72A7-46D5-BCB6-99A8499ACFCC}" type="datetimeFigureOut">
              <a:rPr lang="en-US" smtClean="0"/>
              <a:pPr/>
              <a:t>06/12/2025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E546-1089-4E47-93FF-C906E21941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D144C-72A7-46D5-BCB6-99A8499ACFCC}" type="datetimeFigureOut">
              <a:rPr lang="en-US" smtClean="0"/>
              <a:pPr/>
              <a:t>06/12/2025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E546-1089-4E47-93FF-C906E21941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D144C-72A7-46D5-BCB6-99A8499ACFCC}" type="datetimeFigureOut">
              <a:rPr lang="en-US" smtClean="0"/>
              <a:pPr/>
              <a:t>06/12/2025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E546-1089-4E47-93FF-C906E21941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D144C-72A7-46D5-BCB6-99A8499ACFCC}" type="datetimeFigureOut">
              <a:rPr lang="en-US" smtClean="0"/>
              <a:pPr/>
              <a:t>06/12/2025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E546-1089-4E47-93FF-C906E21941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D144C-72A7-46D5-BCB6-99A8499ACFCC}" type="datetimeFigureOut">
              <a:rPr lang="en-US" smtClean="0"/>
              <a:pPr/>
              <a:t>06/12/2025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E546-1089-4E47-93FF-C906E21941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D144C-72A7-46D5-BCB6-99A8499ACFCC}" type="datetimeFigureOut">
              <a:rPr lang="en-US" smtClean="0"/>
              <a:pPr/>
              <a:t>06/12/2025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E546-1089-4E47-93FF-C906E21941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D144C-72A7-46D5-BCB6-99A8499ACFCC}" type="datetimeFigureOut">
              <a:rPr lang="en-US" smtClean="0"/>
              <a:pPr/>
              <a:t>06/12/2025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E546-1089-4E47-93FF-C906E21941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D144C-72A7-46D5-BCB6-99A8499ACFCC}" type="datetimeFigureOut">
              <a:rPr lang="en-US" smtClean="0"/>
              <a:pPr/>
              <a:t>06/12/2025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E546-1089-4E47-93FF-C906E21941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D144C-72A7-46D5-BCB6-99A8499ACFCC}" type="datetimeFigureOut">
              <a:rPr lang="en-US" smtClean="0"/>
              <a:pPr/>
              <a:t>06/12/2025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CEE546-1089-4E47-93FF-C906E21941F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hyperlink" Target="http://3.bp.blogspot.com/-YHJODcEUz-Y/TkTLnGNQpCI/AAAAAAAAAf8/Sn8-j60ICJU/s1600/1232929990wHZKSp8.jpg" TargetMode="External"/><Relationship Id="rId7" Type="http://schemas.openxmlformats.org/officeDocument/2006/relationships/image" Target="../media/image15.png"/><Relationship Id="rId12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24.jpeg"/><Relationship Id="rId5" Type="http://schemas.openxmlformats.org/officeDocument/2006/relationships/hyperlink" Target="http://2.bp.blogspot.com/-juPZCPnt-Wc/TkTLlo69ttI/AAAAAAAAAeU/kcZPHZy6T-c/s1600/8066_view_325002773.jpg" TargetMode="External"/><Relationship Id="rId10" Type="http://schemas.openxmlformats.org/officeDocument/2006/relationships/image" Target="../media/image23.jpeg"/><Relationship Id="rId4" Type="http://schemas.openxmlformats.org/officeDocument/2006/relationships/image" Target="../media/image8.jpeg"/><Relationship Id="rId9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3.bp.blogspot.com/-YHJODcEUz-Y/TkTLnGNQpCI/AAAAAAAAAf8/Sn8-j60ICJU/s1600/1232929990wHZKSp8.jpg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gif"/><Relationship Id="rId2" Type="http://schemas.openxmlformats.org/officeDocument/2006/relationships/hyperlink" Target="http://2.bp.blogspot.com/-juPZCPnt-Wc/TkTLlo69ttI/AAAAAAAAAeU/kcZPHZy6T-c/s1600/8066_view_325002773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Relationship Id="rId9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3.bp.blogspot.com/-YHJODcEUz-Y/TkTLnGNQpCI/AAAAAAAAAf8/Sn8-j60ICJU/s1600/1232929990wHZKSp8.jpg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gif"/><Relationship Id="rId2" Type="http://schemas.openxmlformats.org/officeDocument/2006/relationships/hyperlink" Target="http://2.bp.blogspot.com/-juPZCPnt-Wc/TkTLlo69ttI/AAAAAAAAAeU/kcZPHZy6T-c/s1600/8066_view_325002773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://2.bp.blogspot.com/-lV1pLKxJneM/TkTLnAa7CKI/AAAAAAAAAf0/X1zC1AGyl10/s1600/baby-names-baby-in-towel%282%29.jpg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Relationship Id="rId9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EEDE7E-5D7C-4DD1-8B48-2A1BD7A78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23" name="WordArt 14"/>
          <p:cNvSpPr>
            <a:spLocks noChangeArrowheads="1" noChangeShapeType="1" noTextEdit="1"/>
          </p:cNvSpPr>
          <p:nvPr/>
        </p:nvSpPr>
        <p:spPr bwMode="auto">
          <a:xfrm>
            <a:off x="2362200" y="2286000"/>
            <a:ext cx="44196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28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28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28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ngữ</a:t>
            </a:r>
            <a:endParaRPr lang="en-US" sz="28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WordArt 24"/>
          <p:cNvSpPr>
            <a:spLocks noChangeArrowheads="1" noChangeShapeType="1" noTextEdit="1"/>
          </p:cNvSpPr>
          <p:nvPr/>
        </p:nvSpPr>
        <p:spPr bwMode="auto">
          <a:xfrm>
            <a:off x="2362200" y="2986187"/>
            <a:ext cx="4762500" cy="119726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-98"/>
              </a:avLst>
            </a:prstTxWarp>
          </a:bodyPr>
          <a:lstStyle/>
          <a:p>
            <a:pPr algn="ctr"/>
            <a:r>
              <a:rPr lang="en-US" sz="4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Thơ</a:t>
            </a:r>
            <a:r>
              <a:rPr lang="en-US" sz="48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48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48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endParaRPr lang="en-US" sz="48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WordArt 14"/>
          <p:cNvSpPr>
            <a:spLocks noChangeArrowheads="1" noChangeShapeType="1" noTextEdit="1"/>
          </p:cNvSpPr>
          <p:nvPr/>
        </p:nvSpPr>
        <p:spPr bwMode="auto">
          <a:xfrm>
            <a:off x="3810000" y="4569662"/>
            <a:ext cx="3733800" cy="43519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8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28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 . </a:t>
            </a:r>
            <a:r>
              <a:rPr lang="en-US" sz="2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Mỹ</a:t>
            </a:r>
            <a:r>
              <a:rPr lang="en-US" sz="28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Phương</a:t>
            </a:r>
            <a:endParaRPr lang="en-US" sz="28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F7381E-BBF6-46AE-821B-0CECD72A7123}"/>
              </a:ext>
            </a:extLst>
          </p:cNvPr>
          <p:cNvSpPr txBox="1"/>
          <p:nvPr/>
        </p:nvSpPr>
        <p:spPr>
          <a:xfrm>
            <a:off x="2133601" y="253425"/>
            <a:ext cx="52577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PH</a:t>
            </a:r>
            <a:r>
              <a:rPr lang="vi-VN" sz="1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1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 BỒ ĐỀ</a:t>
            </a:r>
          </a:p>
          <a:p>
            <a:pPr algn="ctr"/>
            <a:r>
              <a:rPr lang="en-US" sz="1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HỒNG TIẾN</a:t>
            </a:r>
            <a:endParaRPr lang="vi-VN" sz="16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842464-DCBE-4D83-95C3-58C969BF7D35}"/>
              </a:ext>
            </a:extLst>
          </p:cNvPr>
          <p:cNvSpPr txBox="1"/>
          <p:nvPr/>
        </p:nvSpPr>
        <p:spPr>
          <a:xfrm>
            <a:off x="1485900" y="5346705"/>
            <a:ext cx="6172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en-US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viên: </a:t>
            </a: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Bùi Thị Lan</a:t>
            </a:r>
            <a:endParaRPr lang="vi-VN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766" y="1050731"/>
            <a:ext cx="930469" cy="93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78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4" grpId="2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Ảnh baby dễ thươ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" y="-9939"/>
            <a:ext cx="4565374" cy="321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Ảnh baby dễ thươn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0"/>
            <a:ext cx="4750905" cy="330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" y="3203787"/>
            <a:ext cx="9137374" cy="365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6" descr="be hai hoa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3316">
            <a:off x="4611668" y="3074819"/>
            <a:ext cx="2013674" cy="3615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1">
                  <a:blip r:embed="rId9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/>
                  <a:tile tx="0" ty="0" sx="100000" sy="100000" flip="none" algn="tl"/>
                </a:blipFill>
              </a14:hiddenFill>
            </a:ext>
          </a:extLst>
        </p:spPr>
      </p:pic>
      <p:pic>
        <p:nvPicPr>
          <p:cNvPr id="8" name="Picture 15" descr="lavapo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82" r="5353" b="5661"/>
          <a:stretch>
            <a:fillRect/>
          </a:stretch>
        </p:blipFill>
        <p:spPr bwMode="auto">
          <a:xfrm>
            <a:off x="3438939" y="4838700"/>
            <a:ext cx="13335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5" descr="voi nuoc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03"/>
          <a:stretch>
            <a:fillRect/>
          </a:stretch>
        </p:blipFill>
        <p:spPr bwMode="auto">
          <a:xfrm rot="1438401">
            <a:off x="4087828" y="4223831"/>
            <a:ext cx="3429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16"/>
          <p:cNvGrpSpPr>
            <a:grpSpLocks/>
          </p:cNvGrpSpPr>
          <p:nvPr/>
        </p:nvGrpSpPr>
        <p:grpSpPr bwMode="auto">
          <a:xfrm rot="558427">
            <a:off x="3951705" y="4652609"/>
            <a:ext cx="494198" cy="568973"/>
            <a:chOff x="576" y="2688"/>
            <a:chExt cx="1632" cy="1344"/>
          </a:xfrm>
        </p:grpSpPr>
        <p:pic>
          <p:nvPicPr>
            <p:cNvPr id="29" name="Picture 17" descr="nuoc mat Copy of scan0015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solidFill>
              <a:schemeClr val="hlink"/>
            </a:solidFill>
          </p:spPr>
        </p:pic>
        <p:pic>
          <p:nvPicPr>
            <p:cNvPr id="30" name="Picture 18" descr="nuoc mat Copy of scan0015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solidFill>
              <a:schemeClr val="hlink"/>
            </a:solidFill>
          </p:spPr>
        </p:pic>
        <p:pic>
          <p:nvPicPr>
            <p:cNvPr id="31" name="Picture 19" descr="nuoc mat Copy of scan0015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solidFill>
              <a:schemeClr val="hlink"/>
            </a:solidFill>
          </p:spPr>
        </p:pic>
        <p:pic>
          <p:nvPicPr>
            <p:cNvPr id="32" name="Picture 20" descr="nuoc mat Copy of scan0015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solidFill>
              <a:schemeClr val="hlink"/>
            </a:solidFill>
          </p:spPr>
        </p:pic>
        <p:pic>
          <p:nvPicPr>
            <p:cNvPr id="33" name="Picture 21" descr="nuoc mat Copy of scan0015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solidFill>
              <a:schemeClr val="hlink"/>
            </a:solidFill>
          </p:spPr>
        </p:pic>
        <p:pic>
          <p:nvPicPr>
            <p:cNvPr id="34" name="Picture 22" descr="nuoc mat Copy of scan0015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solidFill>
              <a:schemeClr val="hlink"/>
            </a:solidFill>
          </p:spPr>
        </p:pic>
        <p:pic>
          <p:nvPicPr>
            <p:cNvPr id="35" name="Picture 23" descr="nuoc mat Copy of scan0015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solidFill>
              <a:schemeClr val="hlink"/>
            </a:solidFill>
          </p:spPr>
        </p:pic>
        <p:pic>
          <p:nvPicPr>
            <p:cNvPr id="36" name="Picture 24" descr="nuoc mat Copy of scan0015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solidFill>
              <a:schemeClr val="hlink"/>
            </a:solidFill>
          </p:spPr>
        </p:pic>
      </p:grpSp>
    </p:spTree>
    <p:extLst>
      <p:ext uri="{BB962C8B-B14F-4D97-AF65-F5344CB8AC3E}">
        <p14:creationId xmlns:p14="http://schemas.microsoft.com/office/powerpoint/2010/main" val="199332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0B705DC-A217-46A8-81FC-FD6820D51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WordArt 24"/>
          <p:cNvSpPr>
            <a:spLocks noChangeArrowheads="1" noChangeShapeType="1" noTextEdit="1"/>
          </p:cNvSpPr>
          <p:nvPr/>
        </p:nvSpPr>
        <p:spPr bwMode="auto">
          <a:xfrm>
            <a:off x="1600200" y="1676400"/>
            <a:ext cx="6172200" cy="170464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-16"/>
              </a:avLst>
            </a:prstTxWarp>
          </a:bodyPr>
          <a:lstStyle/>
          <a:p>
            <a:pPr algn="ctr"/>
            <a:r>
              <a:rPr lang="en-US" sz="4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sz="48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8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48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00200" y="3919192"/>
            <a:ext cx="6172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6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“Xinh xinh”</a:t>
            </a:r>
            <a:endParaRPr lang="nl-NL" sz="6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nl-NL" sz="6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“Tròn tròn”</a:t>
            </a:r>
            <a:endParaRPr lang="en-US" sz="6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362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Tuyển chọn 20 Hình nền Powerpoint 3D đẹp nhất 2019 không thể bỏ q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9600"/>
            <a:ext cx="9208605" cy="746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WordArt 24"/>
          <p:cNvSpPr>
            <a:spLocks noChangeArrowheads="1" noChangeShapeType="1" noTextEdit="1"/>
          </p:cNvSpPr>
          <p:nvPr/>
        </p:nvSpPr>
        <p:spPr bwMode="auto">
          <a:xfrm>
            <a:off x="1600200" y="1676400"/>
            <a:ext cx="6172200" cy="170464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20000"/>
                <a:gd name="adj2" fmla="val -16"/>
              </a:avLst>
            </a:prstTxWarp>
          </a:bodyPr>
          <a:lstStyle/>
          <a:p>
            <a:pPr algn="ctr"/>
            <a:r>
              <a:rPr lang="en-US" sz="4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Đàm</a:t>
            </a:r>
            <a:r>
              <a:rPr lang="en-US" sz="48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thọai</a:t>
            </a:r>
            <a:r>
              <a:rPr lang="en-US" sz="48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48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dẫn</a:t>
            </a:r>
            <a:endParaRPr lang="en-US" sz="48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797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F66669-A216-44B9-A91F-E7A5CC7A22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239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17180" y="1905000"/>
            <a:ext cx="7109640" cy="32624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5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Bài </a:t>
            </a:r>
            <a:r>
              <a:rPr lang="nl-NL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 nói về gì ?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ctr">
              <a:buFontTx/>
              <a:buChar char="-"/>
            </a:pPr>
            <a:r>
              <a:rPr lang="nl-NL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giả đã miêu tả đôi </a:t>
            </a:r>
          </a:p>
          <a:p>
            <a:pPr algn="ctr"/>
            <a:r>
              <a:rPr lang="nl-NL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 như thế nào ?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086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Ảnh baby dễ thươ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14618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0DA999-5B8A-478E-A146-6BC4F9839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54" y="0"/>
            <a:ext cx="9144000" cy="669417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45363" y="1371600"/>
            <a:ext cx="8244565" cy="16004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 mắt đã giúp gì cho bé ?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330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Ảnh baby dễ thươ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730" y="1019174"/>
            <a:ext cx="6296806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3"/>
          <p:cNvGrpSpPr>
            <a:grpSpLocks/>
          </p:cNvGrpSpPr>
          <p:nvPr/>
        </p:nvGrpSpPr>
        <p:grpSpPr bwMode="auto">
          <a:xfrm>
            <a:off x="-1" y="0"/>
            <a:ext cx="9144001" cy="6858000"/>
            <a:chOff x="0" y="0"/>
            <a:chExt cx="5760" cy="4392"/>
          </a:xfrm>
        </p:grpSpPr>
        <p:pic>
          <p:nvPicPr>
            <p:cNvPr id="12" name="Picture 4" descr="nh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5" descr="fduende3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" y="2391"/>
              <a:ext cx="1265" cy="2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" name="Picture 6" descr="Butterfly-06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685800"/>
            <a:ext cx="71437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 descr="bug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828800"/>
            <a:ext cx="8382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 descr="bug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95400"/>
            <a:ext cx="8382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AutoShape 12"/>
          <p:cNvSpPr>
            <a:spLocks noChangeArrowheads="1"/>
          </p:cNvSpPr>
          <p:nvPr/>
        </p:nvSpPr>
        <p:spPr bwMode="auto">
          <a:xfrm rot="20349981">
            <a:off x="5334000" y="1752600"/>
            <a:ext cx="2184400" cy="174625"/>
          </a:xfrm>
          <a:prstGeom prst="leftArrow">
            <a:avLst>
              <a:gd name="adj1" fmla="val 50000"/>
              <a:gd name="adj2" fmla="val 312727"/>
            </a:avLst>
          </a:prstGeom>
          <a:solidFill>
            <a:srgbClr val="FD3A1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773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07A02D-49F5-4FD6-80A3-C84406D53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7200" y="-838200"/>
            <a:ext cx="10134599" cy="7924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72985" y="2565402"/>
            <a:ext cx="59980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3600" b="1" dirty="0">
                <a:solidFill>
                  <a:srgbClr val="FF0000"/>
                </a:solidFill>
              </a:rPr>
              <a:t>- Tình cảm của bạn nhỏ đối với đôi mắt của mình?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69571" y="4292598"/>
            <a:ext cx="7315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>
                <a:solidFill>
                  <a:srgbClr val="FF0000"/>
                </a:solidFill>
              </a:rPr>
              <a:t>- Để cho đôi mắt luôn khỏe và sáng hơn bạn nhỏ đã làm gì ?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862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Santa Fe Stuc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953000"/>
            <a:ext cx="15494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Santa Fe Stuc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953000"/>
            <a:ext cx="15494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Santa Fe Stuc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953000"/>
            <a:ext cx="15494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Santa Fe Stuc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3000"/>
            <a:ext cx="15494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Santa Fe Stuc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953000"/>
            <a:ext cx="15494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Santa Fe Stucc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953000"/>
            <a:ext cx="7620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Santa Fe Stuc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994400"/>
            <a:ext cx="15494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Santa Fe Stuc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5994400"/>
            <a:ext cx="15494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1" descr="Santa Fe Stuc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600" y="5994400"/>
            <a:ext cx="15494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Santa Fe Stuc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994400"/>
            <a:ext cx="15494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3" descr="Santa Fe Stuc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994400"/>
            <a:ext cx="15494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Santa Fe Stucc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94400"/>
            <a:ext cx="7620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5" descr="lavapo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82" r="5353" b="5661"/>
          <a:stretch>
            <a:fillRect/>
          </a:stretch>
        </p:blipFill>
        <p:spPr bwMode="auto">
          <a:xfrm>
            <a:off x="1333500" y="3810000"/>
            <a:ext cx="26670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6"/>
          <p:cNvGrpSpPr>
            <a:grpSpLocks/>
          </p:cNvGrpSpPr>
          <p:nvPr/>
        </p:nvGrpSpPr>
        <p:grpSpPr bwMode="auto">
          <a:xfrm rot="558427">
            <a:off x="2454479" y="3550313"/>
            <a:ext cx="706438" cy="1066800"/>
            <a:chOff x="576" y="2688"/>
            <a:chExt cx="1632" cy="1344"/>
          </a:xfrm>
        </p:grpSpPr>
        <p:pic>
          <p:nvPicPr>
            <p:cNvPr id="20" name="Picture 17" descr="nuoc mat Copy of scan001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solidFill>
              <a:schemeClr val="hlink"/>
            </a:solidFill>
          </p:spPr>
        </p:pic>
        <p:pic>
          <p:nvPicPr>
            <p:cNvPr id="21" name="Picture 18" descr="nuoc mat Copy of scan001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solidFill>
              <a:schemeClr val="hlink"/>
            </a:solidFill>
          </p:spPr>
        </p:pic>
        <p:pic>
          <p:nvPicPr>
            <p:cNvPr id="22" name="Picture 19" descr="nuoc mat Copy of scan001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solidFill>
              <a:schemeClr val="hlink"/>
            </a:solidFill>
          </p:spPr>
        </p:pic>
        <p:pic>
          <p:nvPicPr>
            <p:cNvPr id="23" name="Picture 20" descr="nuoc mat Copy of scan001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solidFill>
              <a:schemeClr val="hlink"/>
            </a:solidFill>
          </p:spPr>
        </p:pic>
        <p:pic>
          <p:nvPicPr>
            <p:cNvPr id="24" name="Picture 21" descr="nuoc mat Copy of scan001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solidFill>
              <a:schemeClr val="hlink"/>
            </a:solidFill>
          </p:spPr>
        </p:pic>
        <p:pic>
          <p:nvPicPr>
            <p:cNvPr id="25" name="Picture 22" descr="nuoc mat Copy of scan001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solidFill>
              <a:schemeClr val="hlink"/>
            </a:solidFill>
          </p:spPr>
        </p:pic>
        <p:pic>
          <p:nvPicPr>
            <p:cNvPr id="26" name="Picture 23" descr="nuoc mat Copy of scan001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solidFill>
              <a:schemeClr val="hlink"/>
            </a:solidFill>
          </p:spPr>
        </p:pic>
        <p:pic>
          <p:nvPicPr>
            <p:cNvPr id="27" name="Picture 24" descr="nuoc mat Copy of scan001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solidFill>
              <a:schemeClr val="hlink"/>
            </a:solidFill>
          </p:spPr>
        </p:pic>
      </p:grpSp>
      <p:pic>
        <p:nvPicPr>
          <p:cNvPr id="28" name="Picture 25" descr="voi nuoc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03"/>
          <a:stretch>
            <a:fillRect/>
          </a:stretch>
        </p:blipFill>
        <p:spPr bwMode="auto">
          <a:xfrm rot="1438401">
            <a:off x="2681909" y="2569623"/>
            <a:ext cx="6858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6" descr="be hai hoa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3316">
            <a:off x="3088561" y="906484"/>
            <a:ext cx="3309937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1">
                  <a:blip r:embed="rId9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/>
                  <a:tile tx="0" ty="0" sx="100000" sy="100000" flip="none" algn="tl"/>
                </a:blip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6774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B48E83-65A8-48E6-9871-83A803CD7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WordArt 24"/>
          <p:cNvSpPr>
            <a:spLocks noChangeArrowheads="1" noChangeShapeType="1" noTextEdit="1"/>
          </p:cNvSpPr>
          <p:nvPr/>
        </p:nvSpPr>
        <p:spPr bwMode="auto">
          <a:xfrm>
            <a:off x="1843708" y="2322443"/>
            <a:ext cx="6172200" cy="170464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-16"/>
              </a:avLst>
            </a:prstTxWarp>
          </a:bodyPr>
          <a:lstStyle/>
          <a:p>
            <a:pPr algn="ctr"/>
            <a:r>
              <a:rPr lang="en-US" sz="4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48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48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8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thơ</a:t>
            </a:r>
            <a:endParaRPr lang="en-US" sz="48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7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Bài-hát-CÁI-MŨI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0" y="3445565"/>
            <a:ext cx="1066800" cy="1066800"/>
          </a:xfrm>
        </p:spPr>
      </p:pic>
      <p:pic>
        <p:nvPicPr>
          <p:cNvPr id="2050" name="Picture 2" descr="Tuyển chọn 20 Hình nền Powerpoint 3D đẹp nhất 2019 không thể bỏ qu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086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371600" y="2590800"/>
            <a:ext cx="6172200" cy="35052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>
                <a:gd name="adj" fmla="val 69593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kern="10" dirty="0" err="1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50" endPos="85000" dist="6000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5400" b="1" kern="10" dirty="0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50" endPos="85000" dist="6000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kern="10" dirty="0" err="1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50" endPos="85000" dist="6000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kern="10" dirty="0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50" endPos="85000" dist="6000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5400" b="1" kern="10" dirty="0" err="1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50" endPos="85000" dist="6000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5400" b="1" kern="10" dirty="0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50" endPos="85000" dist="6000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kern="10" dirty="0" err="1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50" endPos="85000" dist="6000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mũi</a:t>
            </a:r>
            <a:endParaRPr lang="en-US" sz="5400" b="1" kern="10" dirty="0">
              <a:ln w="19050">
                <a:solidFill>
                  <a:srgbClr val="0099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50" endPos="85000" dist="60007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  <a:reflection blurRad="6350" stA="55000" endA="50" endPos="85000" dist="60007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61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4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A4185B6-F182-4FEF-B2A4-BBE8D91B64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227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54C79BA-6493-4BAD-A83D-A9CD945CAF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126" y="0"/>
            <a:ext cx="9144000" cy="6858000"/>
          </a:xfrm>
          <a:prstGeom prst="rect">
            <a:avLst/>
          </a:prstGeom>
        </p:spPr>
      </p:pic>
      <p:sp>
        <p:nvSpPr>
          <p:cNvPr id="5" name="WordArt 24"/>
          <p:cNvSpPr>
            <a:spLocks noChangeArrowheads="1" noChangeShapeType="1" noTextEdit="1"/>
          </p:cNvSpPr>
          <p:nvPr/>
        </p:nvSpPr>
        <p:spPr bwMode="auto">
          <a:xfrm>
            <a:off x="2900966" y="1361804"/>
            <a:ext cx="3342068" cy="19050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-98"/>
              </a:avLst>
            </a:prstTxWarp>
          </a:bodyPr>
          <a:lstStyle/>
          <a:p>
            <a:pPr algn="ctr"/>
            <a:r>
              <a:rPr lang="en-US" sz="4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8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dung</a:t>
            </a:r>
          </a:p>
        </p:txBody>
      </p:sp>
      <p:sp>
        <p:nvSpPr>
          <p:cNvPr id="6" name="WordArt 24"/>
          <p:cNvSpPr>
            <a:spLocks noChangeArrowheads="1" noChangeShapeType="1" noTextEdit="1"/>
          </p:cNvSpPr>
          <p:nvPr/>
        </p:nvSpPr>
        <p:spPr bwMode="auto">
          <a:xfrm>
            <a:off x="1752600" y="3238501"/>
            <a:ext cx="6172200" cy="19050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-98"/>
              </a:avLst>
            </a:prstTxWarp>
          </a:bodyPr>
          <a:lstStyle/>
          <a:p>
            <a:pPr algn="ctr"/>
            <a:r>
              <a:rPr lang="en-US" sz="4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Thơ</a:t>
            </a:r>
            <a:r>
              <a:rPr lang="en-US" sz="48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48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48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endParaRPr lang="en-US" sz="48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59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22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6" grpId="0" animBg="1"/>
      <p:bldP spid="6" grpId="1" animBg="1"/>
      <p:bldP spid="6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Tuyển chọn 20 Hình nền Powerpoint 3D đẹp nhất 2019 không thể bỏ q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086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WordArt 24"/>
          <p:cNvSpPr>
            <a:spLocks noChangeArrowheads="1" noChangeShapeType="1" noTextEdit="1"/>
          </p:cNvSpPr>
          <p:nvPr/>
        </p:nvSpPr>
        <p:spPr bwMode="auto">
          <a:xfrm>
            <a:off x="1828800" y="1952957"/>
            <a:ext cx="5410200" cy="170464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-16"/>
              </a:avLst>
            </a:prstTxWarp>
          </a:bodyPr>
          <a:lstStyle/>
          <a:p>
            <a:pPr algn="ctr"/>
            <a:r>
              <a:rPr lang="en-US" sz="4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8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8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8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8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82727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CE2E852-A2D0-4200-84A8-FF070CC3D5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WordArt 24"/>
          <p:cNvSpPr>
            <a:spLocks noChangeArrowheads="1" noChangeShapeType="1" noTextEdit="1"/>
          </p:cNvSpPr>
          <p:nvPr/>
        </p:nvSpPr>
        <p:spPr bwMode="auto">
          <a:xfrm>
            <a:off x="1371600" y="2074232"/>
            <a:ext cx="6448554" cy="2116768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-16"/>
              </a:avLst>
            </a:prstTxWarp>
          </a:bodyPr>
          <a:lstStyle/>
          <a:p>
            <a:pPr algn="ctr"/>
            <a:r>
              <a:rPr lang="en-US" sz="4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60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ô</a:t>
            </a:r>
            <a:r>
              <a:rPr lang="en-US" sz="48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8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8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8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48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en-US" sz="48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Qua </a:t>
            </a:r>
            <a:r>
              <a:rPr lang="en-US" sz="4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8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ảnh</a:t>
            </a:r>
            <a:endParaRPr lang="en-US" sz="48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6B1131-05C2-4AB9-8462-B46BC2452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14600" y="304800"/>
            <a:ext cx="8230313" cy="452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475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Ảnh baby dễ thươ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60675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Ảnh baby dễ thươ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730" y="1019174"/>
            <a:ext cx="6296806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3"/>
          <p:cNvGrpSpPr>
            <a:grpSpLocks/>
          </p:cNvGrpSpPr>
          <p:nvPr/>
        </p:nvGrpSpPr>
        <p:grpSpPr bwMode="auto">
          <a:xfrm>
            <a:off x="-1" y="0"/>
            <a:ext cx="9144001" cy="6858000"/>
            <a:chOff x="0" y="0"/>
            <a:chExt cx="5760" cy="4392"/>
          </a:xfrm>
        </p:grpSpPr>
        <p:pic>
          <p:nvPicPr>
            <p:cNvPr id="12" name="Picture 4" descr="nh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5" descr="fduende3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" y="2391"/>
              <a:ext cx="1265" cy="2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" name="Picture 6" descr="Butterfly-06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685800"/>
            <a:ext cx="71437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 descr="bug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828800"/>
            <a:ext cx="8382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 descr="bug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95400"/>
            <a:ext cx="8382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AutoShape 12"/>
          <p:cNvSpPr>
            <a:spLocks noChangeArrowheads="1"/>
          </p:cNvSpPr>
          <p:nvPr/>
        </p:nvSpPr>
        <p:spPr bwMode="auto">
          <a:xfrm rot="20349981">
            <a:off x="5334000" y="1752600"/>
            <a:ext cx="2184400" cy="174625"/>
          </a:xfrm>
          <a:prstGeom prst="leftArrow">
            <a:avLst>
              <a:gd name="adj1" fmla="val 50000"/>
              <a:gd name="adj2" fmla="val 312727"/>
            </a:avLst>
          </a:prstGeom>
          <a:solidFill>
            <a:srgbClr val="FD3A1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19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Ảnh baby dễ thươ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80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94878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Santa Fe Stuc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953000"/>
            <a:ext cx="15494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Santa Fe Stuc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953000"/>
            <a:ext cx="15494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Santa Fe Stuc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953000"/>
            <a:ext cx="15494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Santa Fe Stuc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3000"/>
            <a:ext cx="15494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Santa Fe Stuc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953000"/>
            <a:ext cx="15494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Santa Fe Stucc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953000"/>
            <a:ext cx="7620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Santa Fe Stuc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994400"/>
            <a:ext cx="15494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Santa Fe Stuc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5994400"/>
            <a:ext cx="15494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1" descr="Santa Fe Stuc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600" y="5994400"/>
            <a:ext cx="15494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Santa Fe Stuc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994400"/>
            <a:ext cx="15494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3" descr="Santa Fe Stuc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994400"/>
            <a:ext cx="15494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Santa Fe Stucc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94400"/>
            <a:ext cx="7620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5" descr="lavapo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82" r="5353" b="5661"/>
          <a:stretch>
            <a:fillRect/>
          </a:stretch>
        </p:blipFill>
        <p:spPr bwMode="auto">
          <a:xfrm>
            <a:off x="1333500" y="3810000"/>
            <a:ext cx="26670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6"/>
          <p:cNvGrpSpPr>
            <a:grpSpLocks/>
          </p:cNvGrpSpPr>
          <p:nvPr/>
        </p:nvGrpSpPr>
        <p:grpSpPr bwMode="auto">
          <a:xfrm rot="558427">
            <a:off x="2454479" y="3550313"/>
            <a:ext cx="706438" cy="1066800"/>
            <a:chOff x="576" y="2688"/>
            <a:chExt cx="1632" cy="1344"/>
          </a:xfrm>
        </p:grpSpPr>
        <p:pic>
          <p:nvPicPr>
            <p:cNvPr id="20" name="Picture 17" descr="nuoc mat Copy of scan001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solidFill>
              <a:schemeClr val="hlink"/>
            </a:solidFill>
          </p:spPr>
        </p:pic>
        <p:pic>
          <p:nvPicPr>
            <p:cNvPr id="21" name="Picture 18" descr="nuoc mat Copy of scan001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solidFill>
              <a:schemeClr val="hlink"/>
            </a:solidFill>
          </p:spPr>
        </p:pic>
        <p:pic>
          <p:nvPicPr>
            <p:cNvPr id="22" name="Picture 19" descr="nuoc mat Copy of scan001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solidFill>
              <a:schemeClr val="hlink"/>
            </a:solidFill>
          </p:spPr>
        </p:pic>
        <p:pic>
          <p:nvPicPr>
            <p:cNvPr id="23" name="Picture 20" descr="nuoc mat Copy of scan001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solidFill>
              <a:schemeClr val="hlink"/>
            </a:solidFill>
          </p:spPr>
        </p:pic>
        <p:pic>
          <p:nvPicPr>
            <p:cNvPr id="24" name="Picture 21" descr="nuoc mat Copy of scan001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solidFill>
              <a:schemeClr val="hlink"/>
            </a:solidFill>
          </p:spPr>
        </p:pic>
        <p:pic>
          <p:nvPicPr>
            <p:cNvPr id="25" name="Picture 22" descr="nuoc mat Copy of scan001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solidFill>
              <a:schemeClr val="hlink"/>
            </a:solidFill>
          </p:spPr>
        </p:pic>
        <p:pic>
          <p:nvPicPr>
            <p:cNvPr id="26" name="Picture 23" descr="nuoc mat Copy of scan001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solidFill>
              <a:schemeClr val="hlink"/>
            </a:solidFill>
          </p:spPr>
        </p:pic>
        <p:pic>
          <p:nvPicPr>
            <p:cNvPr id="27" name="Picture 24" descr="nuoc mat Copy of scan001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solidFill>
              <a:schemeClr val="hlink"/>
            </a:solidFill>
          </p:spPr>
        </p:pic>
      </p:grpSp>
      <p:pic>
        <p:nvPicPr>
          <p:cNvPr id="28" name="Picture 25" descr="voi nuoc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03"/>
          <a:stretch>
            <a:fillRect/>
          </a:stretch>
        </p:blipFill>
        <p:spPr bwMode="auto">
          <a:xfrm rot="1438401">
            <a:off x="2681909" y="2569623"/>
            <a:ext cx="6858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6" descr="be hai hoa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3316">
            <a:off x="3088561" y="906484"/>
            <a:ext cx="3309937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1">
                  <a:blip r:embed="rId9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/>
                  <a:tile tx="0" ty="0" sx="100000" sy="100000" flip="none" algn="tl"/>
                </a:blip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3250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1047</TotalTime>
  <Words>139</Words>
  <Application>Microsoft Office PowerPoint</Application>
  <PresentationFormat>On-screen Show (4:3)</PresentationFormat>
  <Paragraphs>23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Microsoft</dc:creator>
  <cp:lastModifiedBy>Admin</cp:lastModifiedBy>
  <cp:revision>185</cp:revision>
  <dcterms:created xsi:type="dcterms:W3CDTF">2015-10-30T11:17:25Z</dcterms:created>
  <dcterms:modified xsi:type="dcterms:W3CDTF">2025-12-06T03:39:30Z</dcterms:modified>
</cp:coreProperties>
</file>