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handoutMasterIdLst>
    <p:handoutMasterId r:id="rId31"/>
  </p:handoutMasterIdLst>
  <p:sldIdLst>
    <p:sldId id="268" r:id="rId2"/>
    <p:sldId id="266" r:id="rId3"/>
    <p:sldId id="265" r:id="rId4"/>
    <p:sldId id="264" r:id="rId5"/>
    <p:sldId id="263" r:id="rId6"/>
    <p:sldId id="269" r:id="rId7"/>
    <p:sldId id="270" r:id="rId8"/>
    <p:sldId id="271" r:id="rId9"/>
    <p:sldId id="272" r:id="rId10"/>
    <p:sldId id="262" r:id="rId11"/>
    <p:sldId id="261" r:id="rId12"/>
    <p:sldId id="260" r:id="rId13"/>
    <p:sldId id="267" r:id="rId14"/>
    <p:sldId id="280" r:id="rId15"/>
    <p:sldId id="281" r:id="rId16"/>
    <p:sldId id="282" r:id="rId17"/>
    <p:sldId id="283" r:id="rId18"/>
    <p:sldId id="284" r:id="rId19"/>
    <p:sldId id="286" r:id="rId20"/>
    <p:sldId id="287" r:id="rId21"/>
    <p:sldId id="293" r:id="rId22"/>
    <p:sldId id="294" r:id="rId23"/>
    <p:sldId id="288" r:id="rId24"/>
    <p:sldId id="289" r:id="rId25"/>
    <p:sldId id="290" r:id="rId26"/>
    <p:sldId id="291" r:id="rId27"/>
    <p:sldId id="292"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1" autoAdjust="0"/>
    <p:restoredTop sz="93935" autoAdjust="0"/>
  </p:normalViewPr>
  <p:slideViewPr>
    <p:cSldViewPr>
      <p:cViewPr varScale="1">
        <p:scale>
          <a:sx n="91" d="100"/>
          <a:sy n="91" d="100"/>
        </p:scale>
        <p:origin x="528" y="9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1</a:t>
            </a:fld>
            <a:endParaRPr lang="en-US"/>
          </a:p>
        </p:txBody>
      </p:sp>
      <p:sp>
        <p:nvSpPr>
          <p:cNvPr id="28674" name="Rectangle 2"/>
          <p:cNvSpPr>
            <a:spLocks noGrp="1" noRot="1" noChangeAspect="1" noChangeArrowheads="1" noTextEdit="1"/>
          </p:cNvSpPr>
          <p:nvPr>
            <p:ph type="sldImg"/>
          </p:nvPr>
        </p:nvSpPr>
        <p:spPr>
          <a:xfrm>
            <a:off x="381000" y="685800"/>
            <a:ext cx="6096000" cy="3429000"/>
          </a:xfrm>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10</a:t>
            </a:fld>
            <a:endParaRPr lang="en-US"/>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11</a:t>
            </a:fld>
            <a:endParaRPr lang="en-US"/>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12</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13</a:t>
            </a:fld>
            <a:endParaRPr lang="en-US"/>
          </a:p>
        </p:txBody>
      </p:sp>
      <p:sp>
        <p:nvSpPr>
          <p:cNvPr id="26626" name="Rectangle 2"/>
          <p:cNvSpPr>
            <a:spLocks noGrp="1" noRot="1" noChangeAspect="1" noChangeArrowheads="1" noTextEdit="1"/>
          </p:cNvSpPr>
          <p:nvPr>
            <p:ph type="sldImg"/>
          </p:nvPr>
        </p:nvSpPr>
        <p:spPr>
          <a:xfrm>
            <a:off x="381000" y="685800"/>
            <a:ext cx="6096000" cy="3429000"/>
          </a:xfrm>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2</a:t>
            </a:fld>
            <a:endParaRPr lang="en-US"/>
          </a:p>
        </p:txBody>
      </p:sp>
      <p:sp>
        <p:nvSpPr>
          <p:cNvPr id="24578" name="Rectangle 2"/>
          <p:cNvSpPr>
            <a:spLocks noGrp="1" noRot="1" noChangeAspect="1" noChangeArrowheads="1" noTextEdit="1"/>
          </p:cNvSpPr>
          <p:nvPr>
            <p:ph type="sldImg"/>
          </p:nvPr>
        </p:nvSpPr>
        <p:spPr>
          <a:xfrm>
            <a:off x="381000" y="685800"/>
            <a:ext cx="6096000" cy="3429000"/>
          </a:xfrm>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3</a:t>
            </a:fld>
            <a:endParaRPr lang="en-US"/>
          </a:p>
        </p:txBody>
      </p:sp>
      <p:sp>
        <p:nvSpPr>
          <p:cNvPr id="22530" name="Rectangle 2"/>
          <p:cNvSpPr>
            <a:spLocks noGrp="1" noRot="1" noChangeAspect="1" noChangeArrowheads="1" noTextEdit="1"/>
          </p:cNvSpPr>
          <p:nvPr>
            <p:ph type="sldImg"/>
          </p:nvPr>
        </p:nvSpPr>
        <p:spPr>
          <a:xfrm>
            <a:off x="381000" y="685800"/>
            <a:ext cx="6096000" cy="3429000"/>
          </a:xfrm>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4</a:t>
            </a:fld>
            <a:endParaRPr lang="en-US"/>
          </a:p>
        </p:txBody>
      </p:sp>
      <p:sp>
        <p:nvSpPr>
          <p:cNvPr id="20482" name="Rectangle 2"/>
          <p:cNvSpPr>
            <a:spLocks noGrp="1" noRot="1" noChangeAspect="1" noChangeArrowheads="1" noTextEdit="1"/>
          </p:cNvSpPr>
          <p:nvPr>
            <p:ph type="sldImg"/>
          </p:nvPr>
        </p:nvSpPr>
        <p:spPr>
          <a:xfrm>
            <a:off x="381000" y="685800"/>
            <a:ext cx="6096000" cy="3429000"/>
          </a:xfrm>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5</a:t>
            </a:fld>
            <a:endParaRPr lang="en-US"/>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6</a:t>
            </a:fld>
            <a:endParaRPr lang="en-US"/>
          </a:p>
        </p:txBody>
      </p:sp>
      <p:sp>
        <p:nvSpPr>
          <p:cNvPr id="30722" name="Rectangle 2"/>
          <p:cNvSpPr>
            <a:spLocks noGrp="1" noRot="1" noChangeAspect="1" noChangeArrowheads="1" noTextEdit="1"/>
          </p:cNvSpPr>
          <p:nvPr>
            <p:ph type="sldImg"/>
          </p:nvPr>
        </p:nvSpPr>
        <p:spPr>
          <a:xfrm>
            <a:off x="381000" y="685800"/>
            <a:ext cx="6096000" cy="3429000"/>
          </a:xfrm>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7</a:t>
            </a:fld>
            <a:endParaRPr lang="en-US"/>
          </a:p>
        </p:txBody>
      </p:sp>
      <p:sp>
        <p:nvSpPr>
          <p:cNvPr id="32770" name="Rectangle 2"/>
          <p:cNvSpPr>
            <a:spLocks noGrp="1" noRot="1" noChangeAspect="1" noChangeArrowheads="1" noTextEdit="1"/>
          </p:cNvSpPr>
          <p:nvPr>
            <p:ph type="sldImg"/>
          </p:nvPr>
        </p:nvSpPr>
        <p:spPr>
          <a:xfrm>
            <a:off x="381000" y="685800"/>
            <a:ext cx="6096000" cy="3429000"/>
          </a:xfrm>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8</a:t>
            </a:fld>
            <a:endParaRPr lang="en-US"/>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9</a:t>
            </a:fld>
            <a:endParaRPr lang="en-US"/>
          </a:p>
        </p:txBody>
      </p:sp>
      <p:sp>
        <p:nvSpPr>
          <p:cNvPr id="36866" name="Rectangle 2"/>
          <p:cNvSpPr>
            <a:spLocks noGrp="1" noRot="1" noChangeAspect="1" noChangeArrowheads="1" noTextEdit="1"/>
          </p:cNvSpPr>
          <p:nvPr>
            <p:ph type="sldImg"/>
          </p:nvPr>
        </p:nvSpPr>
        <p:spPr>
          <a:xfrm>
            <a:off x="381000" y="685800"/>
            <a:ext cx="6096000" cy="3429000"/>
          </a:xfrm>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2285956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219483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98195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102874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17484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39802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87518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427938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37536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263335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125999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3670526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5.png"/><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2667000"/>
            <a:ext cx="7543800" cy="2387600"/>
          </a:xfrm>
        </p:spPr>
        <p:txBody>
          <a:bodyPr>
            <a:normAutofit fontScale="90000"/>
          </a:bodyPr>
          <a:lstStyle/>
          <a:p>
            <a:pPr>
              <a:lnSpc>
                <a:spcPct val="120000"/>
              </a:lnSpc>
            </a:pPr>
            <a:r>
              <a:rPr lang="en-US" sz="1800"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UBND PHƯỜNG BỒ ĐỀ</a:t>
            </a: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 MẦM NON HỒNG TIẾN</a:t>
            </a:r>
            <a:r>
              <a:rPr lang="en-US" sz="1800" b="1">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smtClean="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Lĩnh</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vực</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PTNN</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Đề</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tài</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Truyện“Món</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quà</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r>
              <a:rPr lang="en-US" sz="3200" b="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Lứa tuổi: MGL (5-6 tuổi)</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viên</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Nguyễn Thị Thanh Xuân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2375" y="1371600"/>
            <a:ext cx="781050" cy="78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981200" y="5334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16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152400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1"/>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5029200" y="2811464"/>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1871664"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52650" y="2209801"/>
            <a:ext cx="7886700" cy="1325563"/>
          </a:xfrm>
        </p:spPr>
        <p:txBody>
          <a:bodyPr>
            <a:normAutofit/>
          </a:bodyPr>
          <a:lstStyle/>
          <a:p>
            <a:pPr algn="ctr"/>
            <a:r>
              <a:rPr lang="en-US" sz="8800" dirty="0" err="1">
                <a:solidFill>
                  <a:srgbClr val="FF00FF"/>
                </a:solidFill>
              </a:rPr>
              <a:t>Đàm</a:t>
            </a:r>
            <a:r>
              <a:rPr lang="en-US" sz="8800" dirty="0">
                <a:solidFill>
                  <a:srgbClr val="FF00FF"/>
                </a:solidFill>
              </a:rPr>
              <a:t> </a:t>
            </a:r>
            <a:r>
              <a:rPr lang="en-US" sz="8800" dirty="0" err="1">
                <a:solidFill>
                  <a:srgbClr val="FF00FF"/>
                </a:solidFill>
              </a:rPr>
              <a:t>thoại</a:t>
            </a:r>
            <a:endParaRPr lang="en-US" sz="8800" dirty="0">
              <a:solidFill>
                <a:srgbClr val="FF00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14300"/>
            <a:ext cx="12344400" cy="7200900"/>
          </a:xfrm>
        </p:spPr>
      </p:pic>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5400" b="1" dirty="0" err="1">
                <a:latin typeface="Times New Roman" pitchFamily="18" charset="0"/>
                <a:cs typeface="Times New Roman" pitchFamily="18" charset="0"/>
              </a:rPr>
              <a:t>Cô</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vừa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kể</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cho</a:t>
            </a:r>
            <a:r>
              <a:rPr lang="en-US" sz="5400" b="1" dirty="0">
                <a:latin typeface="Times New Roman" pitchFamily="18" charset="0"/>
                <a:cs typeface="Times New Roman" pitchFamily="18" charset="0"/>
              </a:rPr>
              <a:t> </a:t>
            </a:r>
          </a:p>
          <a:p>
            <a:pPr algn="ctr"/>
            <a:r>
              <a:rPr lang="en-US" sz="5400" b="1" dirty="0" err="1">
                <a:latin typeface="Times New Roman" pitchFamily="18" charset="0"/>
                <a:cs typeface="Times New Roman" pitchFamily="18" charset="0"/>
              </a:rPr>
              <a:t>các</a:t>
            </a:r>
            <a:r>
              <a:rPr lang="en-US" sz="5400" b="1" dirty="0">
                <a:latin typeface="Times New Roman" pitchFamily="18" charset="0"/>
                <a:cs typeface="Times New Roman" pitchFamily="18" charset="0"/>
              </a:rPr>
              <a:t> con </a:t>
            </a:r>
            <a:r>
              <a:rPr lang="en-US" sz="5400" b="1" dirty="0" err="1">
                <a:latin typeface="Times New Roman" pitchFamily="18" charset="0"/>
                <a:cs typeface="Times New Roman" pitchFamily="18" charset="0"/>
              </a:rPr>
              <a:t>nghe</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chuyện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gì</a:t>
            </a:r>
            <a:r>
              <a:rPr lang="en-US" sz="5400" b="1" dirty="0">
                <a:latin typeface="Times New Roman" pitchFamily="18" charset="0"/>
                <a:cs typeface="Times New Roman" pitchFamily="18" charset="0"/>
              </a:rPr>
              <a:t>? </a:t>
            </a:r>
          </a:p>
          <a:p>
            <a:pPr algn="ctr"/>
            <a:r>
              <a:rPr lang="en-US" sz="5400" b="1" dirty="0">
                <a:latin typeface="Times New Roman" pitchFamily="18" charset="0"/>
                <a:cs typeface="Times New Roman" pitchFamily="18" charset="0"/>
              </a:rPr>
              <a:t>Trong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chuyện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của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cô</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có</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mấy</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nhân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Đó</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là</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những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nhân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nào</a:t>
            </a:r>
            <a:r>
              <a:rPr lang="en-US" sz="5400" b="1" dirty="0">
                <a:latin typeface="Times New Roman" pitchFamily="18" charset="0"/>
                <a:cs typeface="Times New Roman" pitchFamily="18" charset="0"/>
              </a:rPr>
              <a:t>?</a:t>
            </a:r>
          </a:p>
        </p:txBody>
      </p:sp>
    </p:spTree>
    <p:extLst>
      <p:ext uri="{BB962C8B-B14F-4D97-AF65-F5344CB8AC3E}">
        <p14:creationId xmlns:p14="http://schemas.microsoft.com/office/powerpoint/2010/main" val="427910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8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7351" y="2470150"/>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6326189"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8697913" y="2341564"/>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2481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emph" presetSubtype="0" repeatCount="2000" fill="hold" nodeType="clickEffect">
                                  <p:stCondLst>
                                    <p:cond delay="0"/>
                                  </p:stCondLst>
                                  <p:childTnLst>
                                    <p:anim calcmode="discrete" valueType="str">
                                      <p:cBhvr>
                                        <p:cTn id="1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repeatCount="2000" fill="hold" nodeType="clickEffect">
                                  <p:stCondLst>
                                    <p:cond delay="0"/>
                                  </p:st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743200" y="304800"/>
            <a:ext cx="5943600" cy="480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0000"/>
                </a:solidFill>
                <a:latin typeface="Arial" pitchFamily="34" charset="0"/>
                <a:cs typeface="Arial" pitchFamily="34" charset="0"/>
              </a:rPr>
              <a:t>Hôm thứ 2 đầu tuần cô giáo Hươu Sao nói gì với cả lớp mẫu giáo lớn?</a:t>
            </a:r>
          </a:p>
        </p:txBody>
      </p:sp>
    </p:spTree>
    <p:extLst>
      <p:ext uri="{BB962C8B-B14F-4D97-AF65-F5344CB8AC3E}">
        <p14:creationId xmlns:p14="http://schemas.microsoft.com/office/powerpoint/2010/main" val="374876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09600"/>
            <a:ext cx="3505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rot="10800000">
            <a:off x="5943600" y="381000"/>
            <a:ext cx="4724400" cy="2743200"/>
          </a:xfrm>
          <a:prstGeom prst="cloudCallout">
            <a:avLst>
              <a:gd name="adj1" fmla="val 88102"/>
              <a:gd name="adj2" fmla="val -712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sz="2400" b="1"/>
              <a:t>Các con sắp được nghỉ hè. Tuần này, ai được phiếu bé ngoan, cô sẽ tặng cho một món quà.</a:t>
            </a:r>
          </a:p>
        </p:txBody>
      </p:sp>
    </p:spTree>
    <p:extLst>
      <p:ext uri="{BB962C8B-B14F-4D97-AF65-F5344CB8AC3E}">
        <p14:creationId xmlns:p14="http://schemas.microsoft.com/office/powerpoint/2010/main" val="17699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3581400" y="533400"/>
            <a:ext cx="3810000" cy="4876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lúc xếp hàng đã xảy ra chuyện gì </a:t>
            </a:r>
          </a:p>
        </p:txBody>
      </p:sp>
    </p:spTree>
    <p:extLst>
      <p:ext uri="{BB962C8B-B14F-4D97-AF65-F5344CB8AC3E}">
        <p14:creationId xmlns:p14="http://schemas.microsoft.com/office/powerpoint/2010/main" val="107073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6250451" y="2024808"/>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6140" y="2639236"/>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7176294" y="1420650"/>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946276"/>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7785101" y="2301683"/>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1"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85156" y="546100"/>
            <a:ext cx="6629400"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extLst>
      <p:ext uri="{BB962C8B-B14F-4D97-AF65-F5344CB8AC3E}">
        <p14:creationId xmlns:p14="http://schemas.microsoft.com/office/powerpoint/2010/main" val="261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autoRev="1" fill="hold" nodeType="withEffect">
                                  <p:stCondLst>
                                    <p:cond delay="0"/>
                                  </p:stCondLst>
                                  <p:childTnLst>
                                    <p:animRot by="300000">
                                      <p:cBhvr>
                                        <p:cTn id="6" dur="500" fill="hold"/>
                                        <p:tgtEl>
                                          <p:spTgt spid="4"/>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4"/>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5"/>
                                        </p:tgtEl>
                                        <p:attrNameLst>
                                          <p:attrName>r</p:attrName>
                                        </p:attrNameLst>
                                      </p:cBhvr>
                                    </p:animRot>
                                  </p:childTnLst>
                                </p:cTn>
                              </p:par>
                            </p:childTnLst>
                          </p:cTn>
                        </p:par>
                        <p:par>
                          <p:cTn id="11" fill="hold">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5"/>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5"/>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8"/>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2514600" y="457200"/>
            <a:ext cx="7010400" cy="52578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0000"/>
                </a:solidFill>
              </a:rPr>
              <a:t>Cô giáo Hươu Sao </a:t>
            </a:r>
          </a:p>
          <a:p>
            <a:pPr algn="ctr"/>
            <a:r>
              <a:rPr lang="en-US" sz="4800" b="1">
                <a:solidFill>
                  <a:srgbClr val="FF0000"/>
                </a:solidFill>
              </a:rPr>
              <a:t>đã tặng cho các </a:t>
            </a:r>
          </a:p>
          <a:p>
            <a:pPr algn="ctr"/>
            <a:r>
              <a:rPr lang="en-US" sz="4800" b="1">
                <a:solidFill>
                  <a:srgbClr val="FF0000"/>
                </a:solidFill>
              </a:rPr>
              <a:t>bạn những món </a:t>
            </a:r>
          </a:p>
          <a:p>
            <a:pPr algn="ctr"/>
            <a:r>
              <a:rPr lang="en-US" sz="4800" b="1">
                <a:solidFill>
                  <a:srgbClr val="FF0000"/>
                </a:solidFill>
              </a:rPr>
              <a:t>quà gì?</a:t>
            </a:r>
            <a:endParaRPr lang="en-US" sz="4800" b="1"/>
          </a:p>
        </p:txBody>
      </p:sp>
    </p:spTree>
    <p:extLst>
      <p:ext uri="{BB962C8B-B14F-4D97-AF65-F5344CB8AC3E}">
        <p14:creationId xmlns:p14="http://schemas.microsoft.com/office/powerpoint/2010/main" val="366751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19"/>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a:stretch>
            <a:fillRect/>
          </a:stretch>
        </p:blipFill>
        <p:spPr bwMode="auto">
          <a:xfrm rot="2642779">
            <a:off x="7912101" y="788536"/>
            <a:ext cx="1787525" cy="250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8164" y="3943350"/>
            <a:ext cx="168433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251" y="4489451"/>
            <a:ext cx="23669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ocola80g4"/>
          <p:cNvPicPr>
            <a:picLocks noChangeAspect="1" noChangeArrowheads="1"/>
          </p:cNvPicPr>
          <p:nvPr/>
        </p:nvPicPr>
        <p:blipFill>
          <a:blip r:embed="rId5">
            <a:clrChange>
              <a:clrFrom>
                <a:srgbClr val="FFFAFA"/>
              </a:clrFrom>
              <a:clrTo>
                <a:srgbClr val="FFFAFA">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rot="215114">
            <a:off x="3697289" y="4291014"/>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1915">
            <a:off x="1803401" y="4043363"/>
            <a:ext cx="1463675" cy="197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676401" y="530271"/>
            <a:ext cx="8166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1600">
                <a:solidFill>
                  <a:srgbClr val="000000"/>
                </a:solidFill>
                <a:latin typeface="Times New Roman" pitchFamily="18" charset="0"/>
                <a:ea typeface="Times New Roman" pitchFamily="18" charset="0"/>
                <a:cs typeface="Times New Roman" pitchFamily="18" charset="0"/>
              </a:rPr>
              <a:t>Rồi cô đi từng bàn phát quà và phát phiếu bé ngoan cho các bé. Nào là những con búp bê, thú nhồi bông…trông thật ngộ nghĩnh. Lại có bạn được cô tặng cho chiếc bút chì để tập viết hoặc kẹo sô cô la</a:t>
            </a:r>
            <a:r>
              <a:rPr lang="en-US" sz="1200">
                <a:solidFill>
                  <a:srgbClr val="000000"/>
                </a:solidFill>
                <a:ea typeface="Times New Roman" pitchFamily="18" charset="0"/>
                <a:cs typeface="Arial" pitchFamily="34" charset="0"/>
              </a:rPr>
              <a:t>…</a:t>
            </a:r>
            <a:endParaRPr lang="en-US">
              <a:cs typeface="Arial" pitchFamily="34" charset="0"/>
            </a:endParaRPr>
          </a:p>
        </p:txBody>
      </p:sp>
      <p:sp>
        <p:nvSpPr>
          <p:cNvPr id="10" name="AutoShape 4" descr="http://f2.hcm.edu.vn/UploadImages/mnsaomaiq8/mon%20qua.jpg?w=1000?w=1000"/>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Rectangle 3"/>
          <p:cNvSpPr>
            <a:spLocks noChangeArrowheads="1"/>
          </p:cNvSpPr>
          <p:nvPr/>
        </p:nvSpPr>
        <p:spPr bwMode="auto">
          <a:xfrm>
            <a:off x="5982026" y="623502"/>
            <a:ext cx="227948"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r>
              <a:rPr lang="en-US" sz="1200">
                <a:solidFill>
                  <a:srgbClr val="000000"/>
                </a:solidFill>
                <a:ea typeface="Times New Roman" pitchFamily="18" charset="0"/>
                <a:cs typeface="Arial" pitchFamily="34" charset="0"/>
              </a:rPr>
              <a:t> </a:t>
            </a:r>
            <a:endParaRPr lang="en-US">
              <a:cs typeface="Arial" pitchFamily="34" charset="0"/>
            </a:endParaRPr>
          </a:p>
        </p:txBody>
      </p:sp>
    </p:spTree>
    <p:extLst>
      <p:ext uri="{BB962C8B-B14F-4D97-AF65-F5344CB8AC3E}">
        <p14:creationId xmlns:p14="http://schemas.microsoft.com/office/powerpoint/2010/main" val="71571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962400" y="1066800"/>
            <a:ext cx="5715000" cy="4953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a:latin typeface="Times New Roman" pitchFamily="18" charset="0"/>
                <a:cs typeface="Times New Roman" pitchFamily="18" charset="0"/>
              </a:rPr>
              <a:t>giờ sinh hoạt cuối tuần ai đã không dám nhận phiếu bé ngoan ? Vì sao ? cô giáo đã nói như thế nào ?</a:t>
            </a:r>
          </a:p>
        </p:txBody>
      </p:sp>
    </p:spTree>
    <p:extLst>
      <p:ext uri="{BB962C8B-B14F-4D97-AF65-F5344CB8AC3E}">
        <p14:creationId xmlns:p14="http://schemas.microsoft.com/office/powerpoint/2010/main" val="300514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38800" y="685800"/>
            <a:ext cx="4572000" cy="923330"/>
          </a:xfrm>
          <a:prstGeom prst="rect">
            <a:avLst/>
          </a:prstGeom>
        </p:spPr>
        <p:txBody>
          <a:bodyPr>
            <a:spAutoFit/>
          </a:bodyPr>
          <a:lstStyle/>
          <a:p>
            <a:r>
              <a:rPr lang="en-US"/>
              <a:t>-    Đó là lúc xếp hàng, con đi hơi nhanh nên lỡ xô vào bạn. Con không cố ý làm bạn ngã, phải không nào?.</a:t>
            </a:r>
          </a:p>
        </p:txBody>
      </p:sp>
    </p:spTree>
    <p:extLst>
      <p:ext uri="{BB962C8B-B14F-4D97-AF65-F5344CB8AC3E}">
        <p14:creationId xmlns:p14="http://schemas.microsoft.com/office/powerpoint/2010/main" val="3156719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438400" y="838200"/>
            <a:ext cx="77724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cuối cùng gấu xù có nhận được quà không ? vì sao ?</a:t>
            </a:r>
          </a:p>
        </p:txBody>
      </p:sp>
    </p:spTree>
    <p:extLst>
      <p:ext uri="{BB962C8B-B14F-4D97-AF65-F5344CB8AC3E}">
        <p14:creationId xmlns:p14="http://schemas.microsoft.com/office/powerpoint/2010/main" val="1828070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67000" y="1219200"/>
            <a:ext cx="7086600" cy="4114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dirty="0">
                <a:latin typeface="Times New Roman" pitchFamily="18" charset="0"/>
                <a:cs typeface="Times New Roman" pitchFamily="18" charset="0"/>
              </a:rPr>
              <a:t>Các con </a:t>
            </a:r>
            <a:r>
              <a:rPr lang="en-US" sz="6600" b="1" dirty="0" err="1">
                <a:latin typeface="Times New Roman" pitchFamily="18" charset="0"/>
                <a:cs typeface="Times New Roman" pitchFamily="18" charset="0"/>
              </a:rPr>
              <a:t>thấy</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Gấu</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xù</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là</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người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như</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thế</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nào</a:t>
            </a:r>
            <a:r>
              <a:rPr lang="en-US" sz="6600" b="1" dirty="0">
                <a:latin typeface="Times New Roman" pitchFamily="18" charset="0"/>
                <a:cs typeface="Times New Roman" pitchFamily="18" charset="0"/>
              </a:rPr>
              <a:t> </a:t>
            </a:r>
          </a:p>
        </p:txBody>
      </p:sp>
    </p:spTree>
    <p:extLst>
      <p:ext uri="{BB962C8B-B14F-4D97-AF65-F5344CB8AC3E}">
        <p14:creationId xmlns:p14="http://schemas.microsoft.com/office/powerpoint/2010/main" val="136499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127"/>
            <a:ext cx="12115800" cy="6858000"/>
          </a:xfrm>
          <a:prstGeom prst="rect">
            <a:avLst/>
          </a:prstGeom>
        </p:spPr>
      </p:pic>
      <p:sp>
        <p:nvSpPr>
          <p:cNvPr id="8" name="WordArt 4"/>
          <p:cNvSpPr>
            <a:spLocks noChangeArrowheads="1" noChangeShapeType="1" noTextEdit="1"/>
          </p:cNvSpPr>
          <p:nvPr/>
        </p:nvSpPr>
        <p:spPr bwMode="auto">
          <a:xfrm>
            <a:off x="3886200" y="2057400"/>
            <a:ext cx="4343400" cy="10668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rò chơi: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Bé</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thể</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hiện</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vai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800" y="6172200"/>
            <a:ext cx="609600" cy="6096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65"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667000"/>
            <a:ext cx="2724150"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1" y="1946276"/>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1"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7391401" y="2320926"/>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
            <a:ext cx="124206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476"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3708978" y="2368550"/>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64"/>
            <a:ext cx="122682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6096000" y="4572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dirty="0"/>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0" y="-17463"/>
            <a:ext cx="12168909" cy="687546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ttp://f2.hcm.edu.vn/UploadImages/mnsaomaiq8/mon%20qua.jpg?w=1000?w=1000"/>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 name="Rectangle 6"/>
          <p:cNvSpPr>
            <a:spLocks noChangeArrowheads="1"/>
          </p:cNvSpPr>
          <p:nvPr/>
        </p:nvSpPr>
        <p:spPr bwMode="auto">
          <a:xfrm>
            <a:off x="5982026" y="623502"/>
            <a:ext cx="227948"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r>
              <a:rPr lang="en-US" sz="1200">
                <a:solidFill>
                  <a:srgbClr val="000000"/>
                </a:solidFill>
                <a:ea typeface="Times New Roman" pitchFamily="18" charset="0"/>
                <a:cs typeface="Arial" pitchFamily="34" charset="0"/>
              </a:rPr>
              <a:t> </a:t>
            </a:r>
            <a:endParaRPr lang="en-US">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831" y="4547755"/>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731" y="3848100"/>
            <a:ext cx="2667000" cy="200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1136</TotalTime>
  <Words>286</Words>
  <Application>Microsoft Office PowerPoint</Application>
  <PresentationFormat>Widescreen</PresentationFormat>
  <Paragraphs>34</Paragraphs>
  <Slides>28</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UBND PHƯỜNG BỒ ĐỀ TRƯỜNG MẦM NON HỒNG TIẾN       Lĩnh vực PTNN Đề tài: Truyện“Món quà của cô giáo” Lứa tuổi: MGL (5-6 tuổi) Giáo viên: Nguyễn Thị Thanh Xuân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69</cp:revision>
  <dcterms:created xsi:type="dcterms:W3CDTF">2009-06-14T10:18:10Z</dcterms:created>
  <dcterms:modified xsi:type="dcterms:W3CDTF">2025-10-21T15:11:09Z</dcterms:modified>
</cp:coreProperties>
</file>