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C199-140A-4E30-A1CF-686A6EBAE60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3.33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99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2269" y="0"/>
            <a:ext cx="854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0680" y="2141917"/>
            <a:ext cx="8930640" cy="19056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9880" y="2770497"/>
            <a:ext cx="649224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“Bác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(3-4 tuổi)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42" y="722517"/>
            <a:ext cx="633317" cy="6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3345" y="2767280"/>
            <a:ext cx="4621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23" y="1577067"/>
            <a:ext cx="5903072" cy="41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1213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3346" y="2767280"/>
            <a:ext cx="4621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56" y="1487120"/>
            <a:ext cx="5809844" cy="40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4261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288928" y="2147350"/>
            <a:ext cx="5384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" y="2055813"/>
            <a:ext cx="5903072" cy="41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2255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9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7230" y="2894152"/>
            <a:ext cx="5637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48810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5525" y="2967335"/>
            <a:ext cx="632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 gặp lại các con !</a:t>
            </a:r>
          </a:p>
        </p:txBody>
      </p:sp>
    </p:spTree>
    <p:extLst>
      <p:ext uri="{BB962C8B-B14F-4D97-AF65-F5344CB8AC3E}">
        <p14:creationId xmlns:p14="http://schemas.microsoft.com/office/powerpoint/2010/main" val="16189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67423" y="0"/>
            <a:ext cx="52850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4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4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24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sz="2400" b="1" i="0" u="none" strike="noStrike" kern="1200" cap="none" spc="0" normalizeH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2554" y="461665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40"/>
            <a:ext cx="12192000" cy="58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4081" y="1992997"/>
            <a:ext cx="85638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pp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endParaRPr kumimoji="0" lang="en-US" sz="4000" b="1" i="0" u="none" strike="noStrike" kern="1200" cap="none" spc="0" normalizeH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" y="0"/>
            <a:ext cx="1221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325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61342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6155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631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Ván gỗ Vẽ biểu Ngữ nghệ thuật Clip - bảng hiệu png tải về - Miễn phí trong  suốt Máy Tính Nền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11444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362970">
            <a:off x="2616521" y="1690688"/>
            <a:ext cx="69589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 nội dung bài thơ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5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Đồ Thị Vector Vẽ Minh Họa Cho Quang Cảnh Thành Phố Pieces-vector Cảnh  Quan-miễn Phí Vector Miễn Phí Tải V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42"/>
            <a:ext cx="12192001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4377" y="322144"/>
            <a:ext cx="17876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6500" y="760271"/>
            <a:ext cx="5027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2238591"/>
            <a:ext cx="12255302" cy="46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181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3.33     .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2022-12-01T14:54:17Z</dcterms:created>
  <dcterms:modified xsi:type="dcterms:W3CDTF">2025-01-09T03:39:58Z</dcterms:modified>
</cp:coreProperties>
</file>