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303" r:id="rId2"/>
    <p:sldId id="292" r:id="rId3"/>
    <p:sldId id="283" r:id="rId4"/>
    <p:sldId id="294" r:id="rId5"/>
    <p:sldId id="296" r:id="rId6"/>
    <p:sldId id="288" r:id="rId7"/>
    <p:sldId id="299" r:id="rId8"/>
    <p:sldId id="290" r:id="rId9"/>
    <p:sldId id="297" r:id="rId10"/>
    <p:sldId id="289" r:id="rId11"/>
    <p:sldId id="30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4627"/>
  </p:normalViewPr>
  <p:slideViewPr>
    <p:cSldViewPr>
      <p:cViewPr varScale="1">
        <p:scale>
          <a:sx n="86" d="100"/>
          <a:sy n="86" d="100"/>
        </p:scale>
        <p:origin x="14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3B10-DDBD-41CE-9DB2-AA4F65A20E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3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0665C-BF7A-4CC1-B2C9-8236B69210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36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4CA1-18E4-4C9A-A7B1-63085BCC4F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52D9-F4C7-406F-B601-DD192D3F18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67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E303-0C69-43BD-A535-BE1EFC099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4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7E2B-D5B8-436B-AFAF-17C0586176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46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4B8EA-9A2B-45D0-A3C5-2F278887E7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36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17077-2DB9-4AE3-ACA3-6AAC60B7AE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CDD1-7839-4BB5-BC8D-A650916BC7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98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E077-2905-4992-8C91-41C42EF26E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2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2F16-E8A5-4A1F-8764-8EE54F7DFD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52D1E7-CA31-4967-8C6C-40C1EB9EA9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12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AutoShape 2" descr="Top 200+ hình nền Powerpoint thuyết trình cực đẹp cho mọi chủ đ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AutoShape 6" descr="Top 200+ hình nền Powerpoint thuyết trình cực đẹp cho mọi chủ đ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080" name="Picture 8" descr="1001 mẫu nền ppt đẹp mẫu nền ppt đẹp được tải về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61692" y="553750"/>
            <a:ext cx="3420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6709" y="2217878"/>
            <a:ext cx="5675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1643" y="3048875"/>
            <a:ext cx="4480714" cy="1252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Đếm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</a:p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(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tuổi)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30258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4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05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752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4" y="3521067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1" y="1295400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mẫu hình nền powerpoint cảm ơn đẹp và ý nghĩa cho bài thuyết trình  của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1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90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  <a:headEnd/>
                  <a:tailE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5" y="40503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9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277"/>
            <a:ext cx="4572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165" y="609600"/>
            <a:ext cx="35814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728663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6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7330" y="3028938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915233" y="1058622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4310733" y="101959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6992938" y="2244725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46325" y="5181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99984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857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</p:txBody>
      </p:sp>
    </p:spTree>
  </p:cSld>
  <p:clrMapOvr>
    <a:masterClrMapping/>
  </p:clrMapOvr>
  <p:transition advTm="59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09800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AF8326-516E-FF43-B5B2-18BF6BE941D3}"/>
              </a:ext>
            </a:extLst>
          </p:cNvPr>
          <p:cNvGrpSpPr/>
          <p:nvPr/>
        </p:nvGrpSpPr>
        <p:grpSpPr>
          <a:xfrm>
            <a:off x="859783" y="3725009"/>
            <a:ext cx="4398017" cy="3132991"/>
            <a:chOff x="873198" y="3725009"/>
            <a:chExt cx="3317802" cy="3132991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2246DB53-D283-7340-9D06-19CF7FC9EF3E}"/>
                </a:ext>
              </a:extLst>
            </p:cNvPr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757726-2611-4649-AD21-2D799C45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30F15-E460-0D4E-85F8-2B90AACD5654}"/>
              </a:ext>
            </a:extLst>
          </p:cNvPr>
          <p:cNvGrpSpPr/>
          <p:nvPr/>
        </p:nvGrpSpPr>
        <p:grpSpPr>
          <a:xfrm>
            <a:off x="6269556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B3A1EB70-C62B-0741-97C6-EB773194F355}"/>
                </a:ext>
              </a:extLst>
            </p:cNvPr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B1971FC-C11C-9345-A953-00456279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ED0E0-4327-6E48-A00D-B21938FB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4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A4B0C-DCFF-804F-89FE-DADA0A6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3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646686-2D02-BD41-AD04-1576ECC6AD99}"/>
              </a:ext>
            </a:extLst>
          </p:cNvPr>
          <p:cNvGrpSpPr/>
          <p:nvPr/>
        </p:nvGrpSpPr>
        <p:grpSpPr>
          <a:xfrm>
            <a:off x="458389" y="324710"/>
            <a:ext cx="5718573" cy="3367085"/>
            <a:chOff x="458389" y="324710"/>
            <a:chExt cx="5718573" cy="33670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2D96DDC-75F5-6642-826E-7742E12B5716}"/>
                </a:ext>
              </a:extLst>
            </p:cNvPr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7CFA0C-D911-EF44-B5D6-D45CF486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2A5D01EB-F96D-C042-8F74-55BC1D6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828800"/>
            <a:ext cx="5257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92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60</cp:revision>
  <dcterms:created xsi:type="dcterms:W3CDTF">2009-12-27T08:21:08Z</dcterms:created>
  <dcterms:modified xsi:type="dcterms:W3CDTF">2025-01-09T03:31:04Z</dcterms:modified>
</cp:coreProperties>
</file>