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5" r:id="rId2"/>
    <p:sldId id="388" r:id="rId3"/>
    <p:sldId id="390" r:id="rId4"/>
    <p:sldId id="391" r:id="rId5"/>
    <p:sldId id="392" r:id="rId6"/>
    <p:sldId id="426" r:id="rId7"/>
    <p:sldId id="398" r:id="rId8"/>
    <p:sldId id="439" r:id="rId9"/>
    <p:sldId id="440" r:id="rId10"/>
    <p:sldId id="432" r:id="rId11"/>
    <p:sldId id="291" r:id="rId12"/>
    <p:sldId id="441" r:id="rId13"/>
    <p:sldId id="419" r:id="rId14"/>
    <p:sldId id="442" r:id="rId15"/>
    <p:sldId id="401" r:id="rId16"/>
    <p:sldId id="402" r:id="rId17"/>
    <p:sldId id="403" r:id="rId18"/>
    <p:sldId id="285" r:id="rId19"/>
    <p:sldId id="44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90"/>
    <p:restoredTop sz="94611"/>
  </p:normalViewPr>
  <p:slideViewPr>
    <p:cSldViewPr snapToGrid="0" snapToObjects="1">
      <p:cViewPr varScale="1">
        <p:scale>
          <a:sx n="82" d="100"/>
          <a:sy n="82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61B4-B424-B346-A585-DA9979A95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1ECFC-5794-DE44-9601-42C34C503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5C85-FE86-CB45-A68C-277D0D62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90D1E-4265-D243-92D3-084302F3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D7CF-B7AE-6F4E-B7E5-23305CF7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7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EB95-D35D-2241-B8B4-560744D4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C3DEC-0EC0-4245-BA45-189BFF3F2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6409-C261-7347-89AD-EF90B803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EEB9-22B6-E247-8692-F4253A3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64E07-0F8F-A241-8C52-27DE92EA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96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A31CE-5889-7C46-8910-974D5DB05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AF079-DB05-9442-A7E3-882A1283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3366-03B4-2F45-9DCD-7B9FC578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F48C-8A32-DF4B-B644-8729B0C4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A22A-7633-E44F-AE55-80F87C15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9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C96-A53E-2B48-9FA7-9364800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569D-0DF3-534A-95A6-450218BDA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EB2DF-13ED-6044-8BBF-414FDB7C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20917-82CC-0A40-82D9-1B5B6344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E7B0-F336-4D4E-8717-9E8C5C85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59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5A3C-ABE5-054F-AC4B-ADF6CAD2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279-28AA-8641-9E70-27AE33AE1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4C3B-5034-124B-BB95-A84201AA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2442D-688A-4345-B265-5B68E6D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760D-B5FA-1F48-ABF1-EF7CB379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12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90D-B986-F845-8E4D-9E674124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F04C-CDEC-9141-AE02-5DF94922A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CC05E-21EF-9545-92DB-3C3676BC4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B11F1-F78B-9A44-AB9A-1463B76D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DA907-4075-B443-96E8-B66CCFAF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87C8-57E8-E24F-A84B-01FE86C5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33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1993-19EC-DB48-BB7B-9BF5E0FC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1EE7-904D-6C4F-811D-2FCEB77C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ED811-E673-6140-A75C-08F33894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556F6-5C80-BC4C-9248-3EFDA9A4D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4B6A1-1C80-9446-9E76-F57DA83AB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44ADD0-440B-8344-A520-2A0FCA13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1D185-D42A-924B-9369-54333A60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C171D-AFAF-C64E-894F-B93FC220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20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6DF7-B47E-0B4B-AAF9-B6C37C1D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B4643-3366-6C48-BE88-B1D473D91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3C791-4F46-EF48-9FAE-0E0C8FDB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5F014-9C24-504F-83B4-790F5E58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68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91420-726D-5041-AC65-6AB54183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C9A4-4317-D644-ADFC-BFA799CA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420B9-535A-9440-9450-D2E98D6C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48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86C1-019D-174D-A83E-A043D036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C215-76F4-BB4C-AB57-2F5E823B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40233-8EB0-C144-B964-801CC158B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A266A-F076-B843-A80A-3AA9C533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ED22A-79B1-2B44-95F9-042BDAAC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7B46C-B8B9-544E-9142-165FFF0B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67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F4C6-5D69-924D-9A78-5E7E36FA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50432-FFD1-124E-86D8-7BD9BD04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67E46-075F-704C-A3E2-7E0A9846E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9D8AE-9579-B04E-88CD-E8C8A7CA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7ADE9-10B6-254B-B6EA-B9F34911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5173F-4B6F-344F-B7DD-68437818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89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B402A-B65D-2B48-87B4-FDB52A92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910B3-6188-8E45-8ED4-51C75DED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8B079-93A0-5A44-93BF-D704A8C09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BEBBF-0929-D543-94B6-889EC167D5A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E735-A4E2-FE4F-BEB9-5CABEDEB3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E56CC-C79A-DA49-BB5D-30658E303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86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4.jpeg"/><Relationship Id="rId5" Type="http://schemas.openxmlformats.org/officeDocument/2006/relationships/image" Target="../media/image15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29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3299"/>
            <a:ext cx="1213485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118029"/>
            <a:ext cx="766396" cy="766396"/>
          </a:xfrm>
        </p:spPr>
      </p:pic>
      <p:sp>
        <p:nvSpPr>
          <p:cNvPr id="6" name="TextBox 5"/>
          <p:cNvSpPr txBox="1"/>
          <p:nvPr/>
        </p:nvSpPr>
        <p:spPr>
          <a:xfrm>
            <a:off x="4182335" y="252652"/>
            <a:ext cx="3827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4202" y="2175164"/>
            <a:ext cx="65835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2793" y="3098659"/>
            <a:ext cx="5672195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 tuổi)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5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10C3-6978-3247-86FA-6311D113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5219" name="Picture 3">
            <a:extLst>
              <a:ext uri="{FF2B5EF4-FFF2-40B4-BE49-F238E27FC236}">
                <a16:creationId xmlns:a16="http://schemas.microsoft.com/office/drawing/2014/main" id="{F1678C3F-98DE-1143-9144-CBFB323C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648374"/>
            <a:ext cx="434340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>
            <a:extLst>
              <a:ext uri="{FF2B5EF4-FFF2-40B4-BE49-F238E27FC236}">
                <a16:creationId xmlns:a16="http://schemas.microsoft.com/office/drawing/2014/main" id="{17ED609F-031E-BB45-9CCE-3A04BF98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>
            <a:fillRect/>
          </a:stretch>
        </p:blipFill>
        <p:spPr bwMode="auto">
          <a:xfrm>
            <a:off x="7700964" y="533400"/>
            <a:ext cx="42465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2" name="Picture 6">
            <a:extLst>
              <a:ext uri="{FF2B5EF4-FFF2-40B4-BE49-F238E27FC236}">
                <a16:creationId xmlns:a16="http://schemas.microsoft.com/office/drawing/2014/main" id="{50F17166-2D28-6744-B6A3-33B43AAB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478212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3" name="Picture 7">
            <a:extLst>
              <a:ext uri="{FF2B5EF4-FFF2-40B4-BE49-F238E27FC236}">
                <a16:creationId xmlns:a16="http://schemas.microsoft.com/office/drawing/2014/main" id="{01AB7332-DC64-3941-A72F-2F41DF44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20634" r="22620" b="11111"/>
          <a:stretch>
            <a:fillRect/>
          </a:stretch>
        </p:blipFill>
        <p:spPr bwMode="auto">
          <a:xfrm>
            <a:off x="6300788" y="3429000"/>
            <a:ext cx="4267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A3BC4-B992-124D-9A6A-741AD4F06A27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8369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DD4BC-3B8A-0344-92B6-98D1AC33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EFC9E-0716-7A4A-8A5D-C4864680A1FC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95308D-62E5-5647-9027-E9F384FE8F64}"/>
              </a:ext>
            </a:extLst>
          </p:cNvPr>
          <p:cNvGrpSpPr/>
          <p:nvPr/>
        </p:nvGrpSpPr>
        <p:grpSpPr>
          <a:xfrm>
            <a:off x="1807845" y="566638"/>
            <a:ext cx="8362950" cy="6272213"/>
            <a:chOff x="1807845" y="566638"/>
            <a:chExt cx="8362950" cy="6272213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CEC63C9-AEEC-0642-AC5C-677F8414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845" y="566638"/>
              <a:ext cx="8362950" cy="627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E629E8-7E38-A548-8456-E84F0C60BEEE}"/>
                </a:ext>
              </a:extLst>
            </p:cNvPr>
            <p:cNvSpPr txBox="1"/>
            <p:nvPr/>
          </p:nvSpPr>
          <p:spPr>
            <a:xfrm>
              <a:off x="3914770" y="5786430"/>
              <a:ext cx="48878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 Hoàng Sa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2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017">
        <p:checker/>
      </p:transition>
    </mc:Choice>
    <mc:Fallback xmlns="">
      <p:transition spd="slow" advTm="190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0E314-3369-9541-A564-2973EF4F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E4727-E30A-6540-AD1A-C2FAC512C3BD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4F43-287B-AA41-93A9-F2312F0D141A}"/>
              </a:ext>
            </a:extLst>
          </p:cNvPr>
          <p:cNvSpPr txBox="1"/>
          <p:nvPr/>
        </p:nvSpPr>
        <p:spPr>
          <a:xfrm>
            <a:off x="3557816" y="5529255"/>
            <a:ext cx="5136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Trường 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7B106-49A4-AB4E-93D8-4D0445C5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11" y="1137443"/>
            <a:ext cx="10666154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7">
        <p14:gallery dir="l"/>
      </p:transition>
    </mc:Choice>
    <mc:Fallback xmlns="">
      <p:transition spd="slow" advTm="112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B6839-7417-B64A-8773-31ABBFB0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FA3F4-B727-D542-9651-C5133FB9F0A6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E2FCC-0401-0945-BF31-D41AB0E5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971550"/>
            <a:ext cx="10477085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93">
        <p14:prism/>
      </p:transition>
    </mc:Choice>
    <mc:Fallback xmlns="">
      <p:transition spd="slow" advTm="339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CF1B8-E910-C541-9CF8-22F95E11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94BDB2C4-4B84-9641-91E9-008C564065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3050" y="1485901"/>
            <a:ext cx="6500812" cy="1328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BEC9DA6-553B-8E4C-A8B7-36FC25D7D9B0}"/>
              </a:ext>
            </a:extLst>
          </p:cNvPr>
          <p:cNvSpPr txBox="1"/>
          <p:nvPr/>
        </p:nvSpPr>
        <p:spPr>
          <a:xfrm>
            <a:off x="2813050" y="4443412"/>
            <a:ext cx="6502400" cy="2743200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781557"/>
              </a:avLst>
            </a:prstTxWarp>
            <a:spAutoFit/>
          </a:bodyPr>
          <a:lstStyle/>
          <a:p>
            <a:pPr algn="ctr" eaLnBrk="0" hangingPunct="0"/>
            <a:r>
              <a:rPr lang="en-US" sz="66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2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768">
        <p14:warp dir="in"/>
      </p:transition>
    </mc:Choice>
    <mc:Fallback xmlns="">
      <p:transition spd="slow" advTm="33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  <p:extLst mod="1">
    <p:ext uri="{E180D4A7-C9FB-4DFB-919C-405C955672EB}">
      <p14:showEvtLst xmlns:p14="http://schemas.microsoft.com/office/powerpoint/2010/main">
        <p14:playEvt time="11" objId="3"/>
        <p14:stopEvt time="32975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ình nền2">
            <a:extLst>
              <a:ext uri="{FF2B5EF4-FFF2-40B4-BE49-F238E27FC236}">
                <a16:creationId xmlns:a16="http://schemas.microsoft.com/office/drawing/2014/main" id="{AA498838-99FF-E34F-BDD1-83F059BF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BA2B7-4EE4-7B49-B023-6C1400AD3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80160"/>
            <a:ext cx="5257800" cy="4206240"/>
          </a:xfrm>
        </p:spPr>
      </p:pic>
      <p:pic>
        <p:nvPicPr>
          <p:cNvPr id="17416" name="Picture 9" descr="IMG_00101">
            <a:extLst>
              <a:ext uri="{FF2B5EF4-FFF2-40B4-BE49-F238E27FC236}">
                <a16:creationId xmlns:a16="http://schemas.microsoft.com/office/drawing/2014/main" id="{61DEF25B-4A08-9046-BB80-50924512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05560"/>
            <a:ext cx="52578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39B69-A1DF-FA47-AA1E-3B1DFA43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5791201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>
                <a:solidFill>
                  <a:srgbClr val="FF0000"/>
                </a:solidFill>
              </a:rPr>
              <a:t>2</a:t>
            </a:r>
            <a:endParaRPr lang="en-US" altLang="vi-VN" sz="40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622C6-B901-EE46-AA3B-63B2537B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5733415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 dirty="0">
                <a:solidFill>
                  <a:srgbClr val="FF0000"/>
                </a:solidFill>
              </a:rPr>
              <a:t>1</a:t>
            </a:r>
            <a:endParaRPr lang="en-US" altLang="vi-VN" sz="4000" dirty="0">
              <a:solidFill>
                <a:srgbClr val="FF0000"/>
              </a:solidFill>
            </a:endParaRPr>
          </a:p>
        </p:txBody>
      </p:sp>
      <p:sp>
        <p:nvSpPr>
          <p:cNvPr id="17415" name="TextBox 9">
            <a:extLst>
              <a:ext uri="{FF2B5EF4-FFF2-40B4-BE49-F238E27FC236}">
                <a16:creationId xmlns:a16="http://schemas.microsoft.com/office/drawing/2014/main" id="{660E2BE6-E9E8-7644-B277-8C97E461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48945"/>
            <a:ext cx="52578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3200" dirty="0">
                <a:solidFill>
                  <a:srgbClr val="002060"/>
                </a:solidFill>
                <a:latin typeface="+mj-lt"/>
              </a:rPr>
              <a:t>Đâu là chú bộ đội hải quân?</a:t>
            </a:r>
            <a:endParaRPr lang="en-US" altLang="vi-VN" sz="32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3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764">
        <p14:prism isInverted="1"/>
      </p:transition>
    </mc:Choice>
    <mc:Fallback xmlns="">
      <p:transition advTm="14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9063 -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63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9" grpId="2" animBg="1"/>
    </p:bldLst>
  </p:timing>
  <p:extLst mod="1">
    <p:ext uri="{E180D4A7-C9FB-4DFB-919C-405C955672EB}">
      <p14:showEvtLst xmlns:p14="http://schemas.microsoft.com/office/powerpoint/2010/main">
        <p14:playEvt time="10" objId="2"/>
        <p14:stopEvt time="147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29D641-35D3-CD42-B2D5-EFA70B80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8435" name="Picture 4" descr="hình nền2">
            <a:extLst>
              <a:ext uri="{FF2B5EF4-FFF2-40B4-BE49-F238E27FC236}">
                <a16:creationId xmlns:a16="http://schemas.microsoft.com/office/drawing/2014/main" id="{76C3D8EA-C4A5-E642-94F0-52D8352A8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E44ED-06F7-B54A-845D-C6E59D4E5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6225"/>
            <a:ext cx="4262437" cy="38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17B79-3AF2-F748-B64E-30009546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56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1</a:t>
            </a:r>
            <a:endParaRPr lang="en-US" altLang="vi-VN" sz="6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6C174-9099-8B4A-BCF6-781957C8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144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2</a:t>
            </a:r>
            <a:endParaRPr lang="en-US" altLang="vi-VN" sz="6600" b="1" dirty="0"/>
          </a:p>
        </p:txBody>
      </p:sp>
      <p:sp>
        <p:nvSpPr>
          <p:cNvPr id="18440" name="TextBox 8">
            <a:extLst>
              <a:ext uri="{FF2B5EF4-FFF2-40B4-BE49-F238E27FC236}">
                <a16:creationId xmlns:a16="http://schemas.microsoft.com/office/drawing/2014/main" id="{C19AB2CC-912F-8042-9101-F5684E76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04031"/>
            <a:ext cx="7086600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nơi làm việc của chú bộ đội Hải Quân?</a:t>
            </a:r>
            <a:endParaRPr lang="en-US" alt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0CBED05-996A-DD47-86DE-106724B4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373014"/>
            <a:ext cx="5076825" cy="38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94">
        <p14:prism isInverted="1"/>
      </p:transition>
    </mc:Choice>
    <mc:Fallback xmlns="">
      <p:transition spd="slow" advTm="15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922 -0.0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065 0.004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23" objId="3"/>
        <p14:stopEvt time="1485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ình nền2">
            <a:extLst>
              <a:ext uri="{FF2B5EF4-FFF2-40B4-BE49-F238E27FC236}">
                <a16:creationId xmlns:a16="http://schemas.microsoft.com/office/drawing/2014/main" id="{59927B74-868B-5740-BAC3-8F075D32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C75E654B-53F9-2445-8006-5A1AD3F1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381000"/>
            <a:ext cx="9901237" cy="704850"/>
          </a:xfrm>
        </p:spPr>
        <p:txBody>
          <a:bodyPr/>
          <a:lstStyle/>
          <a:p>
            <a:r>
              <a:rPr lang="vi-VN" altLang="vi-VN" sz="3200" b="1" dirty="0">
                <a:solidFill>
                  <a:srgbClr val="FF0000"/>
                </a:solidFill>
              </a:rPr>
              <a:t>Đâu là phương tiện làm việc của chú bộ đội Hải Quân?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38C20-FFCC-9144-B311-B511EA394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7" y="962025"/>
            <a:ext cx="3733800" cy="35321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A78FF-61D8-8043-9806-9CB84C44A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712913"/>
            <a:ext cx="38862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AFD9A-8350-5444-82C3-FBEFE122C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4619626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1</a:t>
            </a:r>
            <a:endParaRPr lang="en-US" altLang="vi-VN" sz="66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16A94-7FA8-1545-AB34-043FD20C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368925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2</a:t>
            </a:r>
            <a:endParaRPr lang="en-US" altLang="vi-VN" sz="6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3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28789 0.1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5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9414 0.099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8" objId="2"/>
        <p14:stopEvt time="1769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nền2">
            <a:extLst>
              <a:ext uri="{FF2B5EF4-FFF2-40B4-BE49-F238E27FC236}">
                <a16:creationId xmlns:a16="http://schemas.microsoft.com/office/drawing/2014/main" id="{5B0CE136-B39E-7141-96DF-44DBD460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DEB45559-B0CB-0E41-9A91-BBC133E1C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0" y="387354"/>
            <a:ext cx="1036795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Đố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bé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đâu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chú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bộ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đội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hải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quân</a:t>
            </a:r>
            <a:r>
              <a:rPr lang="en-US" alt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80D77B-3FFC-9144-9F82-708547BF853A}"/>
              </a:ext>
            </a:extLst>
          </p:cNvPr>
          <p:cNvGrpSpPr/>
          <p:nvPr/>
        </p:nvGrpSpPr>
        <p:grpSpPr>
          <a:xfrm>
            <a:off x="1447800" y="1030853"/>
            <a:ext cx="3810000" cy="5181600"/>
            <a:chOff x="1447800" y="930838"/>
            <a:chExt cx="3810000" cy="5181600"/>
          </a:xfrm>
        </p:grpSpPr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95B0CBB8-8B15-4043-98A6-6267BBEB7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930838"/>
              <a:ext cx="3810000" cy="5181600"/>
              <a:chOff x="336" y="768"/>
              <a:chExt cx="2400" cy="3072"/>
            </a:xfrm>
          </p:grpSpPr>
          <p:sp>
            <p:nvSpPr>
              <p:cNvPr id="29705" name="Rectangle 33">
                <a:extLst>
                  <a:ext uri="{FF2B5EF4-FFF2-40B4-BE49-F238E27FC236}">
                    <a16:creationId xmlns:a16="http://schemas.microsoft.com/office/drawing/2014/main" id="{E4142514-04F3-3F4D-A986-8D36503B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768"/>
                <a:ext cx="2400" cy="307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06" name="Picture 44" descr="xe tang">
                <a:extLst>
                  <a:ext uri="{FF2B5EF4-FFF2-40B4-BE49-F238E27FC236}">
                    <a16:creationId xmlns:a16="http://schemas.microsoft.com/office/drawing/2014/main" id="{B38747A7-AF54-5D42-BC77-878CAC1DC2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16" t="43472" r="24849"/>
              <a:stretch>
                <a:fillRect/>
              </a:stretch>
            </p:blipFill>
            <p:spPr bwMode="auto">
              <a:xfrm>
                <a:off x="1680" y="2784"/>
                <a:ext cx="864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7" name="Picture 45" descr="la ban">
                <a:extLst>
                  <a:ext uri="{FF2B5EF4-FFF2-40B4-BE49-F238E27FC236}">
                    <a16:creationId xmlns:a16="http://schemas.microsoft.com/office/drawing/2014/main" id="{1C8067EF-929F-A849-A596-37EC8E923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717"/>
                <a:ext cx="886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8" name="Picture 46" descr="tau chien">
                <a:extLst>
                  <a:ext uri="{FF2B5EF4-FFF2-40B4-BE49-F238E27FC236}">
                    <a16:creationId xmlns:a16="http://schemas.microsoft.com/office/drawing/2014/main" id="{93F93D9A-C5E4-054C-9F9F-050836103F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4" t="13297" b="15790"/>
              <a:stretch>
                <a:fillRect/>
              </a:stretch>
            </p:blipFill>
            <p:spPr bwMode="auto">
              <a:xfrm>
                <a:off x="1074" y="1739"/>
                <a:ext cx="1572" cy="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9" name="Picture 47" descr="súng">
                <a:extLst>
                  <a:ext uri="{FF2B5EF4-FFF2-40B4-BE49-F238E27FC236}">
                    <a16:creationId xmlns:a16="http://schemas.microsoft.com/office/drawing/2014/main" id="{80CBC42E-D433-F34D-8175-A503A1357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/>
              <a:stretch>
                <a:fillRect/>
              </a:stretch>
            </p:blipFill>
            <p:spPr bwMode="auto">
              <a:xfrm>
                <a:off x="384" y="842"/>
                <a:ext cx="120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0" name="Picture 48" descr="ống nhòm">
                <a:extLst>
                  <a:ext uri="{FF2B5EF4-FFF2-40B4-BE49-F238E27FC236}">
                    <a16:creationId xmlns:a16="http://schemas.microsoft.com/office/drawing/2014/main" id="{E9514885-756E-3447-AF27-55470BE4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842"/>
                <a:ext cx="662" cy="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2" name="Text Box 50">
              <a:extLst>
                <a:ext uri="{FF2B5EF4-FFF2-40B4-BE49-F238E27FC236}">
                  <a16:creationId xmlns:a16="http://schemas.microsoft.com/office/drawing/2014/main" id="{CE4EFA2F-31E3-BC43-A636-DA85FA4B9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087" y="2711137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FDC7C5-EF74-0943-8E58-0ADE6FFD585A}"/>
              </a:ext>
            </a:extLst>
          </p:cNvPr>
          <p:cNvGrpSpPr/>
          <p:nvPr/>
        </p:nvGrpSpPr>
        <p:grpSpPr>
          <a:xfrm>
            <a:off x="7081837" y="1018383"/>
            <a:ext cx="3733800" cy="5181600"/>
            <a:chOff x="7081837" y="975519"/>
            <a:chExt cx="3733800" cy="5181600"/>
          </a:xfrm>
        </p:grpSpPr>
        <p:grpSp>
          <p:nvGrpSpPr>
            <p:cNvPr id="2" name="Group 26">
              <a:extLst>
                <a:ext uri="{FF2B5EF4-FFF2-40B4-BE49-F238E27FC236}">
                  <a16:creationId xmlns:a16="http://schemas.microsoft.com/office/drawing/2014/main" id="{4E417DE4-3120-1245-AEE9-9889F518D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1837" y="975519"/>
              <a:ext cx="3733800" cy="5181600"/>
              <a:chOff x="5760" y="1632"/>
              <a:chExt cx="2256" cy="2976"/>
            </a:xfrm>
          </p:grpSpPr>
          <p:sp>
            <p:nvSpPr>
              <p:cNvPr id="29711" name="Rectangle 20">
                <a:extLst>
                  <a:ext uri="{FF2B5EF4-FFF2-40B4-BE49-F238E27FC236}">
                    <a16:creationId xmlns:a16="http://schemas.microsoft.com/office/drawing/2014/main" id="{F6C800B1-5A53-714C-993B-462E6F3DA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" y="1632"/>
                <a:ext cx="2256" cy="29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12" name="Picture 21" descr="xe tai">
                <a:extLst>
                  <a:ext uri="{FF2B5EF4-FFF2-40B4-BE49-F238E27FC236}">
                    <a16:creationId xmlns:a16="http://schemas.microsoft.com/office/drawing/2014/main" id="{198368D6-5283-8643-8ACC-17A54110B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9" t="5518" r="4587" b="6207"/>
              <a:stretch>
                <a:fillRect/>
              </a:stretch>
            </p:blipFill>
            <p:spPr bwMode="auto">
              <a:xfrm>
                <a:off x="6336" y="3792"/>
                <a:ext cx="1152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3" name="Picture 22" descr="mu">
                <a:extLst>
                  <a:ext uri="{FF2B5EF4-FFF2-40B4-BE49-F238E27FC236}">
                    <a16:creationId xmlns:a16="http://schemas.microsoft.com/office/drawing/2014/main" id="{203A37E0-119E-D743-9160-C7A90EE10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" y="2928"/>
                <a:ext cx="1152" cy="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4" name="Picture 23" descr="xe day">
                <a:extLst>
                  <a:ext uri="{FF2B5EF4-FFF2-40B4-BE49-F238E27FC236}">
                    <a16:creationId xmlns:a16="http://schemas.microsoft.com/office/drawing/2014/main" id="{282B0849-A7C5-5549-8C29-25F484FCE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" y="1680"/>
                <a:ext cx="1303" cy="1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3" name="Text Box 51">
              <a:extLst>
                <a:ext uri="{FF2B5EF4-FFF2-40B4-BE49-F238E27FC236}">
                  <a16:creationId xmlns:a16="http://schemas.microsoft.com/office/drawing/2014/main" id="{BDFA7149-3EA1-4F42-A8E3-FC517C90A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735" y="3303853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00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34">
        <p14:prism isInverted="1"/>
      </p:transition>
    </mc:Choice>
    <mc:Fallback xmlns="">
      <p:transition spd="slow" advTm="14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2109 -0.0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" objId="6"/>
        <p14:stopEvt time="13856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CE7D1-B5CF-6243-A9FD-133B9768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385E-419D-F448-912D-582E69FE4AAB}"/>
              </a:ext>
            </a:extLst>
          </p:cNvPr>
          <p:cNvSpPr txBox="1"/>
          <p:nvPr/>
        </p:nvSpPr>
        <p:spPr>
          <a:xfrm>
            <a:off x="300037" y="214313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417875"/>
      </p:ext>
    </p:extLst>
  </p:cSld>
  <p:clrMapOvr>
    <a:masterClrMapping/>
  </p:clrMapOvr>
  <p:transition spd="slow" advTm="4987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20" objId="2"/>
        <p14:stopEvt time="4813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C5BCAE6-B8A1-9840-B834-701BFFAC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áu Hát Về Đảo Xa Beat.mp3" descr="Cháu Hát Về Đảo Xa Beat.mp3">
            <a:hlinkClick r:id="" action="ppaction://media"/>
            <a:extLst>
              <a:ext uri="{FF2B5EF4-FFF2-40B4-BE49-F238E27FC236}">
                <a16:creationId xmlns:a16="http://schemas.microsoft.com/office/drawing/2014/main" id="{9195E5F0-DDCD-BD4C-83EE-72347138D7B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0100" y="6858000"/>
            <a:ext cx="812800" cy="812800"/>
          </a:xfrm>
        </p:spPr>
      </p:pic>
      <p:pic>
        <p:nvPicPr>
          <p:cNvPr id="2" name="FILE_20211124_101027_3.m4a" descr="FILE_20211124_101027_3.m4a">
            <a:hlinkClick r:id="" action="ppaction://media"/>
            <a:extLst>
              <a:ext uri="{FF2B5EF4-FFF2-40B4-BE49-F238E27FC236}">
                <a16:creationId xmlns:a16="http://schemas.microsoft.com/office/drawing/2014/main" id="{3C07E849-FCF4-EB4E-86DD-D74ACF41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1050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0"/>
    </mc:Choice>
    <mc:Fallback xmlns="">
      <p:transition spd="slow" advTm="3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5"/>
        <p14:playEvt time="26" objId="2"/>
        <p14:stopEvt time="3520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0500E6-AE0C-0B46-8475-23717748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B12EA68-6E15-6A42-BED8-EA31050B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94" y="2271710"/>
            <a:ext cx="6038938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4E29C-DC2C-2045-9D51-EA3B70CFA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8" y="314324"/>
            <a:ext cx="5670509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6525A-60E4-9D4B-B573-F24F8D285B43}"/>
              </a:ext>
            </a:extLst>
          </p:cNvPr>
          <p:cNvSpPr txBox="1"/>
          <p:nvPr/>
        </p:nvSpPr>
        <p:spPr>
          <a:xfrm>
            <a:off x="7142669" y="742955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 Hải quân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2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0"/>
    </mc:Choice>
    <mc:Fallback xmlns="">
      <p:transition spd="slow" advTm="1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6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1A20C0-3728-5D40-9904-19028B8C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2F42B-DB80-2243-B6C4-50886A79BEAE}"/>
              </a:ext>
            </a:extLst>
          </p:cNvPr>
          <p:cNvSpPr txBox="1"/>
          <p:nvPr/>
        </p:nvSpPr>
        <p:spPr>
          <a:xfrm>
            <a:off x="3613643" y="0"/>
            <a:ext cx="428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chú bộ đội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858954F-38DE-F543-9C40-5510B1B2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6" y="760809"/>
            <a:ext cx="8129588" cy="60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0"/>
    </mc:Choice>
    <mc:Fallback xmlns="">
      <p:transition spd="slow" advTm="4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CE999-1B74-0043-A84E-CEE5AB48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A9B7B-B3A9-F04A-A903-9CB920C2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" y="3829893"/>
            <a:ext cx="4478074" cy="30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B4514DE-856A-3748-B072-B64FE303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668377"/>
            <a:ext cx="4221396" cy="31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B766D27-A31B-7E49-9CB9-4CBC9056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3802747"/>
            <a:ext cx="4221396" cy="30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60AE6-6F13-8D4C-B1D4-52715D6AB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1" y="606669"/>
            <a:ext cx="4478074" cy="318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49408-612E-1442-AD8F-18BC3E62EB8D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8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90ABDB-E7CB-A04D-9A6A-3AC6BFE4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0" y="1379986"/>
            <a:ext cx="4462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D8BA925-E62B-FD4D-BEC9-599875E0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3333" l="926" r="96852">
                        <a14:foregroundMark x1="46667" y1="9815" x2="59444" y2="9074"/>
                        <a14:foregroundMark x1="59444" y1="9074" x2="59815" y2="9259"/>
                        <a14:foregroundMark x1="8519" y1="26481" x2="1667" y2="33333"/>
                        <a14:foregroundMark x1="1667" y1="33333" x2="1296" y2="41296"/>
                        <a14:foregroundMark x1="1296" y1="41296" x2="9630" y2="50370"/>
                        <a14:foregroundMark x1="89815" y1="21296" x2="97222" y2="27778"/>
                        <a14:foregroundMark x1="97222" y1="27778" x2="94444" y2="35556"/>
                        <a14:foregroundMark x1="94444" y1="35556" x2="98148" y2="51852"/>
                        <a14:foregroundMark x1="98148" y1="51852" x2="93333" y2="59444"/>
                        <a14:foregroundMark x1="93333" y1="59444" x2="92593" y2="65370"/>
                        <a14:foregroundMark x1="95185" y1="26667" x2="97037" y2="34444"/>
                        <a14:foregroundMark x1="21667" y1="90556" x2="29815" y2="96667"/>
                        <a14:foregroundMark x1="29815" y1="96667" x2="41111" y2="93333"/>
                        <a14:foregroundMark x1="41111" y1="93333" x2="42963" y2="89630"/>
                        <a14:foregroundMark x1="57222" y1="39259" x2="65926" y2="33519"/>
                        <a14:foregroundMark x1="65926" y1="33519" x2="57963" y2="39630"/>
                        <a14:foregroundMark x1="57963" y1="39630" x2="57593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819">
            <a:off x="7688262" y="985431"/>
            <a:ext cx="2414587" cy="38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5" descr="la ban">
            <a:extLst>
              <a:ext uri="{FF2B5EF4-FFF2-40B4-BE49-F238E27FC236}">
                <a16:creationId xmlns:a16="http://schemas.microsoft.com/office/drawing/2014/main" id="{DD7820E5-B772-2245-8D60-A6319CBD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94" y="3881359"/>
            <a:ext cx="2661036" cy="28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889542-9735-3743-9A82-72334C8D79DB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0711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E4D44-381A-C043-A78D-856C294C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BCB97-122B-C344-BE88-1EBE8C8A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728912"/>
            <a:ext cx="44624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73403-BD59-D541-9E3C-142370231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800100"/>
            <a:ext cx="4648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E93F3-2870-6F4D-A272-8488CCA3C2CD}"/>
              </a:ext>
            </a:extLst>
          </p:cNvPr>
          <p:cNvSpPr txBox="1"/>
          <p:nvPr/>
        </p:nvSpPr>
        <p:spPr>
          <a:xfrm>
            <a:off x="3613643" y="0"/>
            <a:ext cx="37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D5197-136C-9343-A6C7-7442F7B316A9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958155998"/>
      </p:ext>
    </p:extLst>
  </p:cSld>
  <p:clrMapOvr>
    <a:masterClrMapping/>
  </p:clrMapOvr>
  <p:transition spd="slow" advTm="570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BF3F-D424-2247-8EFB-94FDB9AB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0D5B5DD-C15F-DD42-AFEA-25DB80AB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67" y="566638"/>
            <a:ext cx="4457700" cy="33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3AB38AB-958E-3B4C-890C-543B743E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600449"/>
            <a:ext cx="4457700" cy="32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95335-7A70-E24C-B94E-AE08C91B2654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274141-7030-BE40-B688-C77F411B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9" y="3594326"/>
            <a:ext cx="4457701" cy="32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"/>
    </mc:Choice>
    <mc:Fallback xmlns="">
      <p:transition spd="slow" advTm="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D51C3B-C201-4242-A3CF-6D2061D3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F802E89-C081-F040-877A-EEE4475A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2723222"/>
            <a:ext cx="5629276" cy="4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9330F-7C06-C24D-9DFF-7A6C8BC428DE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761CC5-FAD0-0A44-B0DA-5E3ED76F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" y="566638"/>
            <a:ext cx="5407386" cy="40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6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213</Words>
  <Application>Microsoft Office PowerPoint</Application>
  <PresentationFormat>Widescreen</PresentationFormat>
  <Paragraphs>36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Đâu là phương tiện làm việc của chú bộ đội Hải Quân?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</cp:lastModifiedBy>
  <cp:revision>27</cp:revision>
  <dcterms:created xsi:type="dcterms:W3CDTF">2021-11-22T02:46:03Z</dcterms:created>
  <dcterms:modified xsi:type="dcterms:W3CDTF">2025-01-09T03:00:01Z</dcterms:modified>
</cp:coreProperties>
</file>