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FA82-4608-407A-45B0-18F932BBF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0DCE1-6464-6B7E-E9EB-07BE83957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6053A-54A1-C098-7819-8AFDB6EE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D6DC9-3BFE-908A-7627-4A67431ED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453EF-497C-7C90-4EA2-C75310C8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1FF2B-A531-106A-D40F-67C017116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31F5-258C-B27E-4703-AFBE1286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1889D2-9116-5D9F-6723-DD8202189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2F6D2-ED0E-851A-FD27-AB66F14D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DCE63-B3E6-A5FD-1CFA-28D9458BE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F712F-5876-72B0-0164-797A6AAF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30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ECB105-5EDC-5EEE-08CF-C00F2EEC9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4054F-1E70-CF0D-242A-63F0D3474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51128-2FDA-C450-6F2E-861B0A707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ED541-3AE7-3349-6EA9-4D3C8E3A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CD465-DAB4-1821-355D-AB0BCBB6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541A-7643-E6E1-928E-01C9FD04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4129-EEF8-F4C0-9C1F-AB0196071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EB94-23A6-6597-9F4F-763CC056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5176B-050E-2C7C-9759-5F68B448D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E8FF5-8E64-EA79-2F58-D973FC8F8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2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B16F-EBEE-9B94-F343-B58F1BC18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05A0C-36A7-FC49-EDB4-CE9B99EA6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706E2-B4E7-DB0C-911F-021223D8C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02FA8-9C6D-6324-9B29-CAE24ECA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EA64B-3E7B-CEC5-1204-0265BC47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2017-AFD4-E024-B537-48E0D3B2F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A471C-0106-A9C9-0728-57A84C57E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41BAE-9388-AB3A-248B-FD1154F32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93C04-D4F2-DE35-BEDE-A9D98C7B8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82A02-910E-89C4-DEF1-B21EC691D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B986C-0DD5-57BD-794F-0F4DC4FE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0A0E-3EAC-E38D-B6CE-B9A2628C4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BF8A3-C522-E886-411B-FBF4DCB4F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71DBD-21D2-CA4A-AFA9-C2FFDDED6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F0B85-4233-F393-8676-EB9C95145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0BEF3-1C92-1FCB-970E-C6F60825E8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ED1E6-8C67-0C41-B1A1-6D4F9787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4AF27-2B82-5F24-A0E6-978340F0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009636-A06E-6F9A-865C-C2B789BB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21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7846-42FA-3ED9-A009-BE922E6C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C6AAE-5FDC-BFCA-8660-606A61DAD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B95C1-EC8F-DD99-41AB-5BFBDB1F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FE792-83B1-639F-95A0-DBDAF49A7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55CE45-8D12-DE8D-B797-C8DD9D18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7DA58E-7468-D7E3-B5E2-CEE5982F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58278A-07D4-BC1C-9A49-0D74D836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5897-F614-5C5C-A0E8-C56904AD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82DA2-92B6-7C79-8D77-3E9A81DC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E954A-DA4F-7A11-0729-82BD10034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0F9CA-D6D0-45C3-324B-78F325A2E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DB017-6AC3-BFD4-EDC1-0E4C1E78E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75FFB-958D-BB62-151B-1328FE6E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FB7E8-B30E-8F88-4D03-142C97012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16443C-4175-14F3-264C-988E82BEB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23D93-C611-905E-07DF-45E07C803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185E47-35B9-39C8-EC11-6F4C6DD0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EEE78-F007-EF25-BB86-5448BE1A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57968-F29B-548B-FA3C-E4EBD5E7E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177CF-C3BD-2112-56FB-13F830C0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CD5D-5D00-CB62-674D-BBAE6028A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89022-2465-3CD0-A513-0EC919021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45DD4-2F4A-4FFC-BEE2-7834C3779E7F}" type="datetimeFigureOut">
              <a:rPr lang="en-US" smtClean="0"/>
              <a:t>8/1/2025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573C-1ADC-F671-FF27-609E7B399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F1F41-8774-8895-D33B-639597AE2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F4A4-05EB-4931-9F1C-007D1E01B7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5EF737-5F1C-B25A-27D3-92AFA6D5F1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ECBBB434-6CD7-5721-65CF-1675FD5AD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83227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altLang="en-US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A780E3-077A-670A-5E93-50B73032B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106" y="2423348"/>
            <a:ext cx="5839788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vi-V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en-US" alt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vi-V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TOÀN KHI Ở TRƯỜNG</a:t>
            </a:r>
            <a:endParaRPr lang="en-US" altLang="en-US" sz="32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vi-VN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tuổi)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rgbClr val="90C226"/>
              </a:buClr>
              <a:buSzPct val="80000"/>
              <a:buFont typeface="Wingdings 3" panose="05040102010807070707" pitchFamily="18" charset="2"/>
              <a:buNone/>
            </a:pP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56" y="1145208"/>
            <a:ext cx="962489" cy="9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5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Dao rọc giấy Tolsen 30001 | Dao rọc giấy &amp; Cáp | ketnoitieudung.vn">
            <a:extLst>
              <a:ext uri="{FF2B5EF4-FFF2-40B4-BE49-F238E27FC236}">
                <a16:creationId xmlns:a16="http://schemas.microsoft.com/office/drawing/2014/main" id="{F0A1AD68-1D79-B559-1637-1A73EE205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19" y="261510"/>
            <a:ext cx="3544209" cy="354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Kéo văn phòng Deli 6010 – THẾ GIỚI VĂN PHÒNG PHẨM - ĐỒ DÙNG HỌC SINH GIÁ RẺ">
            <a:extLst>
              <a:ext uri="{FF2B5EF4-FFF2-40B4-BE49-F238E27FC236}">
                <a16:creationId xmlns:a16="http://schemas.microsoft.com/office/drawing/2014/main" id="{BDE3A352-5601-E06C-858E-AE4FB8B0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51" y="1823181"/>
            <a:ext cx="3390097" cy="33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Súng bắn keo nến nhỏ, loại tốt">
            <a:extLst>
              <a:ext uri="{FF2B5EF4-FFF2-40B4-BE49-F238E27FC236}">
                <a16:creationId xmlns:a16="http://schemas.microsoft.com/office/drawing/2014/main" id="{57064C4B-CDFC-6F82-2CD7-0A072BA1F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90" y="3103652"/>
            <a:ext cx="3390097" cy="339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8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012821-BCD7-3FBC-2630-1F11A849E64C}"/>
              </a:ext>
            </a:extLst>
          </p:cNvPr>
          <p:cNvSpPr txBox="1"/>
          <p:nvPr/>
        </p:nvSpPr>
        <p:spPr>
          <a:xfrm>
            <a:off x="2083085" y="2414696"/>
            <a:ext cx="7841751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vi-VN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Ở ngoài lớp thì những nơi nào các con không được đến gần?</a:t>
            </a:r>
            <a:endParaRPr lang="en-US" sz="3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024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61DF3E-747C-50B1-EC6A-E5D65BF83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5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911C9-0173-1244-1C50-9EC88EF8C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9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728C11-3271-879A-15F4-D82D4867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2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9942-3222-7332-012E-E7301A2D6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vi-VN" sz="3200" b="0" i="0" dirty="0">
                <a:solidFill>
                  <a:srgbClr val="002060"/>
                </a:solidFill>
                <a:effectLst/>
              </a:rPr>
              <a:t>Hàng ngày ai đưa con đến trường?</a:t>
            </a:r>
            <a:br>
              <a:rPr lang="vi-VN" sz="3200" b="0" i="0" dirty="0">
                <a:solidFill>
                  <a:srgbClr val="002060"/>
                </a:solidFill>
                <a:effectLst/>
              </a:rPr>
            </a:br>
            <a:r>
              <a:rPr lang="vi-VN" sz="3200" b="0" i="0" dirty="0">
                <a:solidFill>
                  <a:srgbClr val="002060"/>
                </a:solidFill>
                <a:effectLst/>
              </a:rPr>
              <a:t> Đi bằng phương tiện gì?</a:t>
            </a:r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Xe chở ba thì trẻ em phải mấy tuổi?">
            <a:extLst>
              <a:ext uri="{FF2B5EF4-FFF2-40B4-BE49-F238E27FC236}">
                <a16:creationId xmlns:a16="http://schemas.microsoft.com/office/drawing/2014/main" id="{80474A45-6E46-F182-6915-06E82F890C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9" r="18599"/>
          <a:stretch/>
        </p:blipFill>
        <p:spPr bwMode="auto">
          <a:xfrm>
            <a:off x="396412" y="2231204"/>
            <a:ext cx="5572874" cy="37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ô tô cũ cần lưu ý gì: 10 điều cần làm để chọn xe tốt">
            <a:extLst>
              <a:ext uri="{FF2B5EF4-FFF2-40B4-BE49-F238E27FC236}">
                <a16:creationId xmlns:a16="http://schemas.microsoft.com/office/drawing/2014/main" id="{14CADE2B-EB6C-9E6A-BB4D-A090765D5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" t="21101"/>
          <a:stretch/>
        </p:blipFill>
        <p:spPr bwMode="auto">
          <a:xfrm>
            <a:off x="6096000" y="2231204"/>
            <a:ext cx="5732980" cy="378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5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8569-81C1-16F1-5D3D-21C9A38C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584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</a:rPr>
              <a:t>Giờ ra về ai đón con? Nếu người lạ đón các con sẽ làm gì?Người lạ cho quà thì như thế nào? Các con có được nhận không?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4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C739C-63C3-4A82-7D9F-FC14F75D2D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0CA24-6C5F-FEFC-00B2-CF7ED5141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ẠY TRẺ PHẢN ỨNG KHI GẶP NGƯỜI LẠ">
            <a:extLst>
              <a:ext uri="{FF2B5EF4-FFF2-40B4-BE49-F238E27FC236}">
                <a16:creationId xmlns:a16="http://schemas.microsoft.com/office/drawing/2014/main" id="{652347D0-A727-3792-4393-CED0E9BB4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258" y="141562"/>
            <a:ext cx="6653274" cy="665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ỹ năng không nhận quà và không đi theo người lạ">
            <a:extLst>
              <a:ext uri="{FF2B5EF4-FFF2-40B4-BE49-F238E27FC236}">
                <a16:creationId xmlns:a16="http://schemas.microsoft.com/office/drawing/2014/main" id="{06A364E7-7581-8C1A-A340-0EBE532F3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211229" cy="46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ạy trẻ kỹ năng không đi theo và không nhận quà của người lạ">
            <a:extLst>
              <a:ext uri="{FF2B5EF4-FFF2-40B4-BE49-F238E27FC236}">
                <a16:creationId xmlns:a16="http://schemas.microsoft.com/office/drawing/2014/main" id="{0AC905B6-A041-E206-D5D4-5A59D838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229" y="2005828"/>
            <a:ext cx="5980771" cy="485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7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112D14E-8069-D21A-3D5D-F33640912FA0}"/>
              </a:ext>
            </a:extLst>
          </p:cNvPr>
          <p:cNvSpPr txBox="1"/>
          <p:nvPr/>
        </p:nvSpPr>
        <p:spPr>
          <a:xfrm>
            <a:off x="1644721" y="2006498"/>
            <a:ext cx="8550668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vi-VN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Đến lớp các con có những gì ?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vi-VN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Khi chơi , sử dụng những đồ dùng đó các con phải chú ý điều gì?</a:t>
            </a:r>
            <a:endParaRPr lang="en-US" sz="3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607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08A9-F88E-6B32-199D-26147BAC74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EFB68-6914-F6AF-0B15-4B2D51B9A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Đất Nặn WinQ 5 Màu D-05">
            <a:extLst>
              <a:ext uri="{FF2B5EF4-FFF2-40B4-BE49-F238E27FC236}">
                <a16:creationId xmlns:a16="http://schemas.microsoft.com/office/drawing/2014/main" id="{EB42BA4C-D01C-8475-DC40-45E88CAC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6" y="313246"/>
            <a:ext cx="3367658" cy="33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ộp bút chì màu nước 12 màu | Tiệm Tạp Hóa Nhà May">
            <a:extLst>
              <a:ext uri="{FF2B5EF4-FFF2-40B4-BE49-F238E27FC236}">
                <a16:creationId xmlns:a16="http://schemas.microsoft.com/office/drawing/2014/main" id="{66DB1336-9FD7-A999-102A-15D83A2CF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35" y="1789309"/>
            <a:ext cx="3625457" cy="362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út sáp màu bộ 12 màu">
            <a:extLst>
              <a:ext uri="{FF2B5EF4-FFF2-40B4-BE49-F238E27FC236}">
                <a16:creationId xmlns:a16="http://schemas.microsoft.com/office/drawing/2014/main" id="{06141E49-710A-210B-90B4-2458B9C1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283" y="3174982"/>
            <a:ext cx="3199606" cy="31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56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2B3316-CD8F-68D3-C505-10A240F983C8}"/>
              </a:ext>
            </a:extLst>
          </p:cNvPr>
          <p:cNvSpPr txBox="1"/>
          <p:nvPr/>
        </p:nvSpPr>
        <p:spPr>
          <a:xfrm>
            <a:off x="1625457" y="2009068"/>
            <a:ext cx="8941086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vi-VN" sz="3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Theo các con trong lớp có những nơi nào, đồ dùng nào có thể gây nguy hiểm chúng ta không nên lại gần và sử dụng</a:t>
            </a:r>
            <a:endParaRPr lang="en-US" sz="3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411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Ổ cắm 3 chấu có nắp che an toàn 16A - 250V _ LC2U3">
            <a:extLst>
              <a:ext uri="{FF2B5EF4-FFF2-40B4-BE49-F238E27FC236}">
                <a16:creationId xmlns:a16="http://schemas.microsoft.com/office/drawing/2014/main" id="{9A98A5D2-594E-86CD-0613-18CEDF00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93" y="415622"/>
            <a:ext cx="4448335" cy="356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Ổ CẮM ĐIỆN LIOA 5 LỖ 5M 1000W LOẠI KHÔNG CÓ CÔNG TẮC TẮT MỞ 5TC5-2">
            <a:extLst>
              <a:ext uri="{FF2B5EF4-FFF2-40B4-BE49-F238E27FC236}">
                <a16:creationId xmlns:a16="http://schemas.microsoft.com/office/drawing/2014/main" id="{ED84E8EA-BE68-1FA8-DE42-2C6BE2E91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452" y="2504325"/>
            <a:ext cx="4575800" cy="3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140</Words>
  <Application>Microsoft Office PowerPoint</Application>
  <PresentationFormat>Widescreen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Hàng ngày ai đưa con đến trường?  Đi bằng phương tiện gì?</vt:lpstr>
      <vt:lpstr>Giờ ra về ai đón con? Nếu người lạ đón các con sẽ làm gì?Người lạ cho quà thì như thế nào? Các con có được nhận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PRO</dc:creator>
  <cp:lastModifiedBy>Admin</cp:lastModifiedBy>
  <cp:revision>6</cp:revision>
  <dcterms:created xsi:type="dcterms:W3CDTF">2024-09-25T23:19:52Z</dcterms:created>
  <dcterms:modified xsi:type="dcterms:W3CDTF">2025-01-08T04:04:22Z</dcterms:modified>
</cp:coreProperties>
</file>