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comments/comment1.xml" ContentType="application/vnd.openxmlformats-officedocument.presentationml.comment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82" r:id="rId3"/>
    <p:sldId id="257" r:id="rId4"/>
    <p:sldId id="284" r:id="rId5"/>
    <p:sldId id="303" r:id="rId6"/>
    <p:sldId id="266" r:id="rId7"/>
    <p:sldId id="267" r:id="rId8"/>
    <p:sldId id="268" r:id="rId9"/>
    <p:sldId id="269" r:id="rId10"/>
    <p:sldId id="270" r:id="rId11"/>
    <p:sldId id="271" r:id="rId12"/>
    <p:sldId id="272" r:id="rId13"/>
    <p:sldId id="273" r:id="rId14"/>
    <p:sldId id="274" r:id="rId15"/>
    <p:sldId id="275" r:id="rId16"/>
    <p:sldId id="292" r:id="rId17"/>
    <p:sldId id="300" r:id="rId18"/>
    <p:sldId id="286"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4"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E5C0B8"/>
    <a:srgbClr val="4F6B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8" autoAdjust="0"/>
    <p:restoredTop sz="94664" autoAdjust="0"/>
  </p:normalViewPr>
  <p:slideViewPr>
    <p:cSldViewPr snapToGrid="0">
      <p:cViewPr varScale="1">
        <p:scale>
          <a:sx n="86" d="100"/>
          <a:sy n="86" d="100"/>
        </p:scale>
        <p:origin x="474"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4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1-22T22:44:48.540" idx="4">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93FF45-8185-40CE-B7EB-936C7C28235E}" type="datetimeFigureOut">
              <a:rPr lang="en-US" smtClean="0"/>
              <a:t>4/1/2025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E84C83-6E85-4998-ADC3-AE6C57D08AB4}" type="slidenum">
              <a:rPr lang="en-US" smtClean="0"/>
              <a:t>‹#›</a:t>
            </a:fld>
            <a:endParaRPr lang="en-US"/>
          </a:p>
        </p:txBody>
      </p:sp>
    </p:spTree>
    <p:extLst>
      <p:ext uri="{BB962C8B-B14F-4D97-AF65-F5344CB8AC3E}">
        <p14:creationId xmlns:p14="http://schemas.microsoft.com/office/powerpoint/2010/main" val="151162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E84C83-6E85-4998-ADC3-AE6C57D08AB4}" type="slidenum">
              <a:rPr lang="en-US" smtClean="0"/>
              <a:t>1</a:t>
            </a:fld>
            <a:endParaRPr lang="en-US"/>
          </a:p>
        </p:txBody>
      </p:sp>
    </p:spTree>
    <p:extLst>
      <p:ext uri="{BB962C8B-B14F-4D97-AF65-F5344CB8AC3E}">
        <p14:creationId xmlns:p14="http://schemas.microsoft.com/office/powerpoint/2010/main" val="328698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84C83-6E85-4998-ADC3-AE6C57D08AB4}" type="slidenum">
              <a:rPr lang="en-US" smtClean="0"/>
              <a:t>10</a:t>
            </a:fld>
            <a:endParaRPr lang="en-US"/>
          </a:p>
        </p:txBody>
      </p:sp>
    </p:spTree>
    <p:extLst>
      <p:ext uri="{BB962C8B-B14F-4D97-AF65-F5344CB8AC3E}">
        <p14:creationId xmlns:p14="http://schemas.microsoft.com/office/powerpoint/2010/main" val="638733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84C83-6E85-4998-ADC3-AE6C57D08AB4}" type="slidenum">
              <a:rPr lang="en-US" smtClean="0"/>
              <a:t>11</a:t>
            </a:fld>
            <a:endParaRPr lang="en-US"/>
          </a:p>
        </p:txBody>
      </p:sp>
    </p:spTree>
    <p:extLst>
      <p:ext uri="{BB962C8B-B14F-4D97-AF65-F5344CB8AC3E}">
        <p14:creationId xmlns:p14="http://schemas.microsoft.com/office/powerpoint/2010/main" val="1489804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84C83-6E85-4998-ADC3-AE6C57D08AB4}" type="slidenum">
              <a:rPr lang="en-US" smtClean="0"/>
              <a:t>12</a:t>
            </a:fld>
            <a:endParaRPr lang="en-US"/>
          </a:p>
        </p:txBody>
      </p:sp>
    </p:spTree>
    <p:extLst>
      <p:ext uri="{BB962C8B-B14F-4D97-AF65-F5344CB8AC3E}">
        <p14:creationId xmlns:p14="http://schemas.microsoft.com/office/powerpoint/2010/main" val="2147798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84C83-6E85-4998-ADC3-AE6C57D08AB4}" type="slidenum">
              <a:rPr lang="en-US" smtClean="0"/>
              <a:t>13</a:t>
            </a:fld>
            <a:endParaRPr lang="en-US"/>
          </a:p>
        </p:txBody>
      </p:sp>
    </p:spTree>
    <p:extLst>
      <p:ext uri="{BB962C8B-B14F-4D97-AF65-F5344CB8AC3E}">
        <p14:creationId xmlns:p14="http://schemas.microsoft.com/office/powerpoint/2010/main" val="1957151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84C83-6E85-4998-ADC3-AE6C57D08AB4}" type="slidenum">
              <a:rPr lang="en-US" smtClean="0"/>
              <a:t>14</a:t>
            </a:fld>
            <a:endParaRPr lang="en-US"/>
          </a:p>
        </p:txBody>
      </p:sp>
    </p:spTree>
    <p:extLst>
      <p:ext uri="{BB962C8B-B14F-4D97-AF65-F5344CB8AC3E}">
        <p14:creationId xmlns:p14="http://schemas.microsoft.com/office/powerpoint/2010/main" val="3085231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84C83-6E85-4998-ADC3-AE6C57D08AB4}" type="slidenum">
              <a:rPr lang="en-US" smtClean="0"/>
              <a:t>15</a:t>
            </a:fld>
            <a:endParaRPr lang="en-US"/>
          </a:p>
        </p:txBody>
      </p:sp>
    </p:spTree>
    <p:extLst>
      <p:ext uri="{BB962C8B-B14F-4D97-AF65-F5344CB8AC3E}">
        <p14:creationId xmlns:p14="http://schemas.microsoft.com/office/powerpoint/2010/main" val="1666460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84C83-6E85-4998-ADC3-AE6C57D08AB4}" type="slidenum">
              <a:rPr lang="en-US" smtClean="0"/>
              <a:t>16</a:t>
            </a:fld>
            <a:endParaRPr lang="en-US"/>
          </a:p>
        </p:txBody>
      </p:sp>
    </p:spTree>
    <p:extLst>
      <p:ext uri="{BB962C8B-B14F-4D97-AF65-F5344CB8AC3E}">
        <p14:creationId xmlns:p14="http://schemas.microsoft.com/office/powerpoint/2010/main" val="535461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84C83-6E85-4998-ADC3-AE6C57D08AB4}" type="slidenum">
              <a:rPr lang="en-US" smtClean="0"/>
              <a:t>17</a:t>
            </a:fld>
            <a:endParaRPr lang="en-US"/>
          </a:p>
        </p:txBody>
      </p:sp>
    </p:spTree>
    <p:extLst>
      <p:ext uri="{BB962C8B-B14F-4D97-AF65-F5344CB8AC3E}">
        <p14:creationId xmlns:p14="http://schemas.microsoft.com/office/powerpoint/2010/main" val="39654438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84C83-6E85-4998-ADC3-AE6C57D08AB4}" type="slidenum">
              <a:rPr lang="en-US" smtClean="0"/>
              <a:t>18</a:t>
            </a:fld>
            <a:endParaRPr lang="en-US"/>
          </a:p>
        </p:txBody>
      </p:sp>
    </p:spTree>
    <p:extLst>
      <p:ext uri="{BB962C8B-B14F-4D97-AF65-F5344CB8AC3E}">
        <p14:creationId xmlns:p14="http://schemas.microsoft.com/office/powerpoint/2010/main" val="2207956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84C83-6E85-4998-ADC3-AE6C57D08AB4}" type="slidenum">
              <a:rPr lang="en-US" smtClean="0"/>
              <a:t>2</a:t>
            </a:fld>
            <a:endParaRPr lang="en-US"/>
          </a:p>
        </p:txBody>
      </p:sp>
    </p:spTree>
    <p:extLst>
      <p:ext uri="{BB962C8B-B14F-4D97-AF65-F5344CB8AC3E}">
        <p14:creationId xmlns:p14="http://schemas.microsoft.com/office/powerpoint/2010/main" val="969783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84C83-6E85-4998-ADC3-AE6C57D08AB4}" type="slidenum">
              <a:rPr lang="en-US" smtClean="0"/>
              <a:t>3</a:t>
            </a:fld>
            <a:endParaRPr lang="en-US"/>
          </a:p>
        </p:txBody>
      </p:sp>
    </p:spTree>
    <p:extLst>
      <p:ext uri="{BB962C8B-B14F-4D97-AF65-F5344CB8AC3E}">
        <p14:creationId xmlns:p14="http://schemas.microsoft.com/office/powerpoint/2010/main" val="504316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84C83-6E85-4998-ADC3-AE6C57D08AB4}" type="slidenum">
              <a:rPr lang="en-US" smtClean="0"/>
              <a:t>4</a:t>
            </a:fld>
            <a:endParaRPr lang="en-US"/>
          </a:p>
        </p:txBody>
      </p:sp>
    </p:spTree>
    <p:extLst>
      <p:ext uri="{BB962C8B-B14F-4D97-AF65-F5344CB8AC3E}">
        <p14:creationId xmlns:p14="http://schemas.microsoft.com/office/powerpoint/2010/main" val="3853483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84C83-6E85-4998-ADC3-AE6C57D08AB4}" type="slidenum">
              <a:rPr lang="en-US" smtClean="0"/>
              <a:t>5</a:t>
            </a:fld>
            <a:endParaRPr lang="en-US"/>
          </a:p>
        </p:txBody>
      </p:sp>
    </p:spTree>
    <p:extLst>
      <p:ext uri="{BB962C8B-B14F-4D97-AF65-F5344CB8AC3E}">
        <p14:creationId xmlns:p14="http://schemas.microsoft.com/office/powerpoint/2010/main" val="1908016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84C83-6E85-4998-ADC3-AE6C57D08AB4}" type="slidenum">
              <a:rPr lang="en-US" smtClean="0"/>
              <a:t>6</a:t>
            </a:fld>
            <a:endParaRPr lang="en-US"/>
          </a:p>
        </p:txBody>
      </p:sp>
    </p:spTree>
    <p:extLst>
      <p:ext uri="{BB962C8B-B14F-4D97-AF65-F5344CB8AC3E}">
        <p14:creationId xmlns:p14="http://schemas.microsoft.com/office/powerpoint/2010/main" val="475774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84C83-6E85-4998-ADC3-AE6C57D08AB4}" type="slidenum">
              <a:rPr lang="en-US" smtClean="0"/>
              <a:t>7</a:t>
            </a:fld>
            <a:endParaRPr lang="en-US"/>
          </a:p>
        </p:txBody>
      </p:sp>
    </p:spTree>
    <p:extLst>
      <p:ext uri="{BB962C8B-B14F-4D97-AF65-F5344CB8AC3E}">
        <p14:creationId xmlns:p14="http://schemas.microsoft.com/office/powerpoint/2010/main" val="2141658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84C83-6E85-4998-ADC3-AE6C57D08AB4}" type="slidenum">
              <a:rPr lang="en-US" smtClean="0"/>
              <a:t>8</a:t>
            </a:fld>
            <a:endParaRPr lang="en-US"/>
          </a:p>
        </p:txBody>
      </p:sp>
    </p:spTree>
    <p:extLst>
      <p:ext uri="{BB962C8B-B14F-4D97-AF65-F5344CB8AC3E}">
        <p14:creationId xmlns:p14="http://schemas.microsoft.com/office/powerpoint/2010/main" val="1200431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84C83-6E85-4998-ADC3-AE6C57D08AB4}" type="slidenum">
              <a:rPr lang="en-US" smtClean="0"/>
              <a:t>9</a:t>
            </a:fld>
            <a:endParaRPr lang="en-US"/>
          </a:p>
        </p:txBody>
      </p:sp>
    </p:spTree>
    <p:extLst>
      <p:ext uri="{BB962C8B-B14F-4D97-AF65-F5344CB8AC3E}">
        <p14:creationId xmlns:p14="http://schemas.microsoft.com/office/powerpoint/2010/main" val="417463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DAFB6FC-0142-4CC4-8DB1-68DD3D646992}"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82996-C29E-4490-949C-FDF99237B982}" type="slidenum">
              <a:rPr lang="en-US" smtClean="0"/>
              <a:t>‹#›</a:t>
            </a:fld>
            <a:endParaRPr lang="en-US"/>
          </a:p>
        </p:txBody>
      </p:sp>
    </p:spTree>
    <p:extLst>
      <p:ext uri="{BB962C8B-B14F-4D97-AF65-F5344CB8AC3E}">
        <p14:creationId xmlns:p14="http://schemas.microsoft.com/office/powerpoint/2010/main" val="4245974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AFB6FC-0142-4CC4-8DB1-68DD3D646992}"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82996-C29E-4490-949C-FDF99237B982}" type="slidenum">
              <a:rPr lang="en-US" smtClean="0"/>
              <a:t>‹#›</a:t>
            </a:fld>
            <a:endParaRPr lang="en-US"/>
          </a:p>
        </p:txBody>
      </p:sp>
    </p:spTree>
    <p:extLst>
      <p:ext uri="{BB962C8B-B14F-4D97-AF65-F5344CB8AC3E}">
        <p14:creationId xmlns:p14="http://schemas.microsoft.com/office/powerpoint/2010/main" val="1532391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AFB6FC-0142-4CC4-8DB1-68DD3D646992}"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82996-C29E-4490-949C-FDF99237B982}" type="slidenum">
              <a:rPr lang="en-US" smtClean="0"/>
              <a:t>‹#›</a:t>
            </a:fld>
            <a:endParaRPr lang="en-US"/>
          </a:p>
        </p:txBody>
      </p:sp>
    </p:spTree>
    <p:extLst>
      <p:ext uri="{BB962C8B-B14F-4D97-AF65-F5344CB8AC3E}">
        <p14:creationId xmlns:p14="http://schemas.microsoft.com/office/powerpoint/2010/main" val="3923301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AFB6FC-0142-4CC4-8DB1-68DD3D646992}"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82996-C29E-4490-949C-FDF99237B982}" type="slidenum">
              <a:rPr lang="en-US" smtClean="0"/>
              <a:t>‹#›</a:t>
            </a:fld>
            <a:endParaRPr lang="en-US"/>
          </a:p>
        </p:txBody>
      </p:sp>
    </p:spTree>
    <p:extLst>
      <p:ext uri="{BB962C8B-B14F-4D97-AF65-F5344CB8AC3E}">
        <p14:creationId xmlns:p14="http://schemas.microsoft.com/office/powerpoint/2010/main" val="690724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AFB6FC-0142-4CC4-8DB1-68DD3D646992}"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82996-C29E-4490-949C-FDF99237B982}" type="slidenum">
              <a:rPr lang="en-US" smtClean="0"/>
              <a:t>‹#›</a:t>
            </a:fld>
            <a:endParaRPr lang="en-US"/>
          </a:p>
        </p:txBody>
      </p:sp>
    </p:spTree>
    <p:extLst>
      <p:ext uri="{BB962C8B-B14F-4D97-AF65-F5344CB8AC3E}">
        <p14:creationId xmlns:p14="http://schemas.microsoft.com/office/powerpoint/2010/main" val="1738297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AFB6FC-0142-4CC4-8DB1-68DD3D646992}" type="datetimeFigureOut">
              <a:rPr lang="en-US" smtClean="0"/>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82996-C29E-4490-949C-FDF99237B982}" type="slidenum">
              <a:rPr lang="en-US" smtClean="0"/>
              <a:t>‹#›</a:t>
            </a:fld>
            <a:endParaRPr lang="en-US"/>
          </a:p>
        </p:txBody>
      </p:sp>
    </p:spTree>
    <p:extLst>
      <p:ext uri="{BB962C8B-B14F-4D97-AF65-F5344CB8AC3E}">
        <p14:creationId xmlns:p14="http://schemas.microsoft.com/office/powerpoint/2010/main" val="3611511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AFB6FC-0142-4CC4-8DB1-68DD3D646992}" type="datetimeFigureOut">
              <a:rPr lang="en-US" smtClean="0"/>
              <a:t>4/1/2025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B82996-C29E-4490-949C-FDF99237B982}" type="slidenum">
              <a:rPr lang="en-US" smtClean="0"/>
              <a:t>‹#›</a:t>
            </a:fld>
            <a:endParaRPr lang="en-US"/>
          </a:p>
        </p:txBody>
      </p:sp>
    </p:spTree>
    <p:extLst>
      <p:ext uri="{BB962C8B-B14F-4D97-AF65-F5344CB8AC3E}">
        <p14:creationId xmlns:p14="http://schemas.microsoft.com/office/powerpoint/2010/main" val="2123770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AFB6FC-0142-4CC4-8DB1-68DD3D646992}" type="datetimeFigureOut">
              <a:rPr lang="en-US" smtClean="0"/>
              <a:t>4/1/2025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B82996-C29E-4490-949C-FDF99237B982}" type="slidenum">
              <a:rPr lang="en-US" smtClean="0"/>
              <a:t>‹#›</a:t>
            </a:fld>
            <a:endParaRPr lang="en-US"/>
          </a:p>
        </p:txBody>
      </p:sp>
    </p:spTree>
    <p:extLst>
      <p:ext uri="{BB962C8B-B14F-4D97-AF65-F5344CB8AC3E}">
        <p14:creationId xmlns:p14="http://schemas.microsoft.com/office/powerpoint/2010/main" val="4055159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AFB6FC-0142-4CC4-8DB1-68DD3D646992}" type="datetimeFigureOut">
              <a:rPr lang="en-US" smtClean="0"/>
              <a:t>4/1/2025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B82996-C29E-4490-949C-FDF99237B982}" type="slidenum">
              <a:rPr lang="en-US" smtClean="0"/>
              <a:t>‹#›</a:t>
            </a:fld>
            <a:endParaRPr lang="en-US"/>
          </a:p>
        </p:txBody>
      </p:sp>
    </p:spTree>
    <p:extLst>
      <p:ext uri="{BB962C8B-B14F-4D97-AF65-F5344CB8AC3E}">
        <p14:creationId xmlns:p14="http://schemas.microsoft.com/office/powerpoint/2010/main" val="1246221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AFB6FC-0142-4CC4-8DB1-68DD3D646992}" type="datetimeFigureOut">
              <a:rPr lang="en-US" smtClean="0"/>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82996-C29E-4490-949C-FDF99237B982}" type="slidenum">
              <a:rPr lang="en-US" smtClean="0"/>
              <a:t>‹#›</a:t>
            </a:fld>
            <a:endParaRPr lang="en-US"/>
          </a:p>
        </p:txBody>
      </p:sp>
    </p:spTree>
    <p:extLst>
      <p:ext uri="{BB962C8B-B14F-4D97-AF65-F5344CB8AC3E}">
        <p14:creationId xmlns:p14="http://schemas.microsoft.com/office/powerpoint/2010/main" val="3886611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AFB6FC-0142-4CC4-8DB1-68DD3D646992}" type="datetimeFigureOut">
              <a:rPr lang="en-US" smtClean="0"/>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82996-C29E-4490-949C-FDF99237B982}" type="slidenum">
              <a:rPr lang="en-US" smtClean="0"/>
              <a:t>‹#›</a:t>
            </a:fld>
            <a:endParaRPr lang="en-US"/>
          </a:p>
        </p:txBody>
      </p:sp>
    </p:spTree>
    <p:extLst>
      <p:ext uri="{BB962C8B-B14F-4D97-AF65-F5344CB8AC3E}">
        <p14:creationId xmlns:p14="http://schemas.microsoft.com/office/powerpoint/2010/main" val="227204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AFB6FC-0142-4CC4-8DB1-68DD3D646992}" type="datetimeFigureOut">
              <a:rPr lang="en-US" smtClean="0"/>
              <a:t>4/1/2025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B82996-C29E-4490-949C-FDF99237B982}" type="slidenum">
              <a:rPr lang="en-US" smtClean="0"/>
              <a:t>‹#›</a:t>
            </a:fld>
            <a:endParaRPr lang="en-US"/>
          </a:p>
        </p:txBody>
      </p:sp>
    </p:spTree>
    <p:extLst>
      <p:ext uri="{BB962C8B-B14F-4D97-AF65-F5344CB8AC3E}">
        <p14:creationId xmlns:p14="http://schemas.microsoft.com/office/powerpoint/2010/main" val="27262425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9.png"/><Relationship Id="rId3" Type="http://schemas.openxmlformats.org/officeDocument/2006/relationships/notesSlide" Target="../notesSlides/notesSlide17.xml"/><Relationship Id="rId7" Type="http://schemas.microsoft.com/office/2007/relationships/hdphoto" Target="../media/hdphoto1.wdp"/><Relationship Id="rId12"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15.png"/><Relationship Id="rId11" Type="http://schemas.microsoft.com/office/2007/relationships/hdphoto" Target="../media/hdphoto3.wdp"/><Relationship Id="rId5" Type="http://schemas.openxmlformats.org/officeDocument/2006/relationships/image" Target="../media/image14.jpeg"/><Relationship Id="rId10" Type="http://schemas.openxmlformats.org/officeDocument/2006/relationships/image" Target="../media/image17.png"/><Relationship Id="rId4" Type="http://schemas.openxmlformats.org/officeDocument/2006/relationships/audio" Target="../media/audio1.wav"/><Relationship Id="rId9" Type="http://schemas.microsoft.com/office/2007/relationships/hdphoto" Target="../media/hdphoto2.wdp"/><Relationship Id="rId1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9.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comments" Target="../comments/commen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12" name="AutoShape 5" descr="Tải +9999 Hình Nền Powerpoint Đẹp Nhất của năm 201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7325216" y="4517855"/>
            <a:ext cx="184731" cy="584775"/>
          </a:xfrm>
          <a:prstGeom prst="rect">
            <a:avLst/>
          </a:prstGeom>
          <a:noFill/>
        </p:spPr>
        <p:txBody>
          <a:bodyPr wrap="none" rtlCol="0">
            <a:spAutoFit/>
          </a:bodyPr>
          <a:lstStyle/>
          <a:p>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20" name="TextBox 19"/>
          <p:cNvSpPr txBox="1">
            <a:spLocks noChangeArrowheads="1"/>
          </p:cNvSpPr>
          <p:nvPr/>
        </p:nvSpPr>
        <p:spPr bwMode="auto">
          <a:xfrm>
            <a:off x="3009900" y="2330780"/>
            <a:ext cx="6172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20000"/>
              </a:lnSpc>
            </a:pPr>
            <a:r>
              <a:rPr lang="en-US" sz="2400" b="1" dirty="0" smtClean="0">
                <a:solidFill>
                  <a:srgbClr val="FF0000"/>
                </a:solidFill>
                <a:latin typeface="Times New Roman" pitchFamily="18" charset="0"/>
                <a:cs typeface="Times New Roman" pitchFamily="18" charset="0"/>
              </a:rPr>
              <a:t>LĨNH VỰC PHÁT TRIỂN NGÔN NGỮ</a:t>
            </a:r>
          </a:p>
          <a:p>
            <a:pPr algn="ctr" eaLnBrk="1" hangingPunct="1">
              <a:lnSpc>
                <a:spcPct val="120000"/>
              </a:lnSpc>
            </a:pPr>
            <a:r>
              <a:rPr lang="en-US" sz="2400" b="1" dirty="0" smtClean="0">
                <a:solidFill>
                  <a:srgbClr val="FF0000"/>
                </a:solidFill>
                <a:latin typeface="Times New Roman" pitchFamily="18" charset="0"/>
                <a:cs typeface="Times New Roman" pitchFamily="18" charset="0"/>
              </a:rPr>
              <a:t>HOẠT ĐỘNG </a:t>
            </a:r>
            <a:r>
              <a:rPr lang="en-US" sz="2400" b="1" smtClean="0">
                <a:solidFill>
                  <a:srgbClr val="FF0000"/>
                </a:solidFill>
                <a:latin typeface="Times New Roman" pitchFamily="18" charset="0"/>
                <a:cs typeface="Times New Roman" pitchFamily="18" charset="0"/>
              </a:rPr>
              <a:t>NHẬN </a:t>
            </a:r>
            <a:r>
              <a:rPr lang="en-US" sz="2400" b="1" smtClean="0">
                <a:solidFill>
                  <a:srgbClr val="FF0000"/>
                </a:solidFill>
                <a:latin typeface="Times New Roman" pitchFamily="18" charset="0"/>
                <a:cs typeface="Times New Roman" pitchFamily="18" charset="0"/>
              </a:rPr>
              <a:t>BIẾT</a:t>
            </a:r>
            <a:endParaRPr lang="en-US" sz="2800" b="1" dirty="0" smtClean="0">
              <a:solidFill>
                <a:srgbClr val="FF0000"/>
              </a:solidFill>
              <a:latin typeface="Times New Roman" pitchFamily="18" charset="0"/>
              <a:cs typeface="Times New Roman" pitchFamily="18" charset="0"/>
            </a:endParaRPr>
          </a:p>
          <a:p>
            <a:pPr algn="ctr" eaLnBrk="1" hangingPunct="1">
              <a:lnSpc>
                <a:spcPct val="120000"/>
              </a:lnSpc>
            </a:pPr>
            <a:r>
              <a:rPr lang="en-US" sz="2400" b="1" dirty="0" err="1" smtClean="0">
                <a:solidFill>
                  <a:srgbClr val="002060"/>
                </a:solidFill>
                <a:latin typeface="Times New Roman" pitchFamily="18" charset="0"/>
                <a:cs typeface="Times New Roman" pitchFamily="18" charset="0"/>
              </a:rPr>
              <a:t>Đề</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tài</a:t>
            </a:r>
            <a:r>
              <a:rPr lang="en-US" sz="2400" b="1" dirty="0" smtClean="0">
                <a:solidFill>
                  <a:srgbClr val="002060"/>
                </a:solidFill>
                <a:latin typeface="Times New Roman" pitchFamily="18" charset="0"/>
                <a:cs typeface="Times New Roman" pitchFamily="18" charset="0"/>
              </a:rPr>
              <a:t>: NBTN “</a:t>
            </a:r>
            <a:r>
              <a:rPr lang="en-US" sz="2400" b="1" smtClean="0">
                <a:solidFill>
                  <a:srgbClr val="002060"/>
                </a:solidFill>
                <a:latin typeface="Times New Roman" pitchFamily="18" charset="0"/>
                <a:cs typeface="Times New Roman" pitchFamily="18" charset="0"/>
              </a:rPr>
              <a:t>Con </a:t>
            </a:r>
            <a:r>
              <a:rPr lang="en-US" sz="2400" b="1" smtClean="0">
                <a:solidFill>
                  <a:srgbClr val="002060"/>
                </a:solidFill>
                <a:latin typeface="Times New Roman" pitchFamily="18" charset="0"/>
                <a:cs typeface="Times New Roman" pitchFamily="18" charset="0"/>
              </a:rPr>
              <a:t>voi”</a:t>
            </a:r>
            <a:endParaRPr lang="en-US" sz="2400" b="1" dirty="0">
              <a:solidFill>
                <a:srgbClr val="002060"/>
              </a:solidFill>
              <a:latin typeface="Times New Roman" pitchFamily="18" charset="0"/>
              <a:cs typeface="Times New Roman" pitchFamily="18" charset="0"/>
            </a:endParaRPr>
          </a:p>
          <a:p>
            <a:pPr algn="ctr" eaLnBrk="1" hangingPunct="1">
              <a:lnSpc>
                <a:spcPct val="120000"/>
              </a:lnSpc>
            </a:pPr>
            <a:r>
              <a:rPr lang="en-US" sz="2400" smtClean="0">
                <a:solidFill>
                  <a:srgbClr val="002060"/>
                </a:solidFill>
                <a:latin typeface="Times New Roman" pitchFamily="18" charset="0"/>
                <a:cs typeface="Times New Roman" pitchFamily="18" charset="0"/>
              </a:rPr>
              <a:t>Lứa </a:t>
            </a:r>
            <a:r>
              <a:rPr lang="en-US" sz="2400" dirty="0" err="1" smtClean="0">
                <a:solidFill>
                  <a:srgbClr val="002060"/>
                </a:solidFill>
                <a:latin typeface="Times New Roman" pitchFamily="18" charset="0"/>
                <a:cs typeface="Times New Roman" pitchFamily="18" charset="0"/>
              </a:rPr>
              <a:t>tuổi</a:t>
            </a:r>
            <a:r>
              <a:rPr lang="en-US" sz="2400" smtClean="0">
                <a:solidFill>
                  <a:srgbClr val="002060"/>
                </a:solidFill>
                <a:latin typeface="Times New Roman" pitchFamily="18" charset="0"/>
                <a:cs typeface="Times New Roman" pitchFamily="18" charset="0"/>
              </a:rPr>
              <a:t>: </a:t>
            </a:r>
            <a:r>
              <a:rPr lang="en-US" sz="2400" smtClean="0">
                <a:solidFill>
                  <a:srgbClr val="002060"/>
                </a:solidFill>
                <a:latin typeface="Times New Roman" pitchFamily="18" charset="0"/>
                <a:cs typeface="Times New Roman" pitchFamily="18" charset="0"/>
              </a:rPr>
              <a:t>Nhà trẻ (24 </a:t>
            </a:r>
            <a:r>
              <a:rPr lang="en-US" sz="2400" dirty="0" smtClean="0">
                <a:solidFill>
                  <a:srgbClr val="002060"/>
                </a:solidFill>
                <a:latin typeface="Times New Roman" pitchFamily="18" charset="0"/>
                <a:cs typeface="Times New Roman" pitchFamily="18" charset="0"/>
              </a:rPr>
              <a:t>– </a:t>
            </a:r>
            <a:r>
              <a:rPr lang="en-US" sz="2400" smtClean="0">
                <a:solidFill>
                  <a:srgbClr val="002060"/>
                </a:solidFill>
                <a:latin typeface="Times New Roman" pitchFamily="18" charset="0"/>
                <a:cs typeface="Times New Roman" pitchFamily="18" charset="0"/>
              </a:rPr>
              <a:t>36 </a:t>
            </a:r>
            <a:r>
              <a:rPr lang="en-US" sz="2400" smtClean="0">
                <a:solidFill>
                  <a:srgbClr val="002060"/>
                </a:solidFill>
                <a:latin typeface="Times New Roman" pitchFamily="18" charset="0"/>
                <a:cs typeface="Times New Roman" pitchFamily="18" charset="0"/>
              </a:rPr>
              <a:t>tháng)</a:t>
            </a:r>
            <a:endParaRPr lang="en-US" sz="2400" dirty="0">
              <a:solidFill>
                <a:srgbClr val="002060"/>
              </a:solidFill>
              <a:latin typeface="Times New Roman" pitchFamily="18" charset="0"/>
              <a:cs typeface="Times New Roman" pitchFamily="18" charset="0"/>
            </a:endParaRPr>
          </a:p>
          <a:p>
            <a:pPr algn="ctr" eaLnBrk="1" hangingPunct="1">
              <a:lnSpc>
                <a:spcPct val="120000"/>
              </a:lnSpc>
            </a:pPr>
            <a:r>
              <a:rPr lang="en-US" sz="2400" smtClean="0">
                <a:solidFill>
                  <a:srgbClr val="002060"/>
                </a:solidFill>
                <a:latin typeface="Times New Roman" pitchFamily="18" charset="0"/>
                <a:cs typeface="Times New Roman" pitchFamily="18" charset="0"/>
              </a:rPr>
              <a:t>Giáo </a:t>
            </a:r>
            <a:r>
              <a:rPr lang="en-US" sz="2400" dirty="0" err="1" smtClean="0">
                <a:solidFill>
                  <a:srgbClr val="002060"/>
                </a:solidFill>
                <a:latin typeface="Times New Roman" pitchFamily="18" charset="0"/>
                <a:cs typeface="Times New Roman" pitchFamily="18" charset="0"/>
              </a:rPr>
              <a:t>viên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Đinh</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Thị</a:t>
            </a:r>
            <a:r>
              <a:rPr lang="en-US" sz="2400" dirty="0" smtClean="0">
                <a:solidFill>
                  <a:srgbClr val="002060"/>
                </a:solidFill>
                <a:latin typeface="Times New Roman" pitchFamily="18" charset="0"/>
                <a:cs typeface="Times New Roman" pitchFamily="18" charset="0"/>
              </a:rPr>
              <a:t> Thu </a:t>
            </a:r>
            <a:r>
              <a:rPr lang="en-US" sz="2400" dirty="0" err="1" smtClean="0">
                <a:solidFill>
                  <a:srgbClr val="002060"/>
                </a:solidFill>
                <a:latin typeface="Times New Roman" pitchFamily="18" charset="0"/>
                <a:cs typeface="Times New Roman" pitchFamily="18" charset="0"/>
              </a:rPr>
              <a:t>Hà</a:t>
            </a:r>
            <a:endParaRPr lang="en-US" sz="2400" dirty="0">
              <a:solidFill>
                <a:srgbClr val="002060"/>
              </a:solidFill>
              <a:latin typeface="Times New Roman" pitchFamily="18" charset="0"/>
              <a:cs typeface="Times New Roman" pitchFamily="18" charset="0"/>
            </a:endParaRPr>
          </a:p>
        </p:txBody>
      </p:sp>
      <p:pic>
        <p:nvPicPr>
          <p:cNvPr id="21" name="Picture 2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13412" y="1315206"/>
            <a:ext cx="7651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048000" y="652567"/>
            <a:ext cx="6096000" cy="584775"/>
          </a:xfrm>
          <a:prstGeom prst="rect">
            <a:avLst/>
          </a:prstGeom>
        </p:spPr>
        <p:txBody>
          <a:bodyPr>
            <a:spAutoFit/>
          </a:bodyPr>
          <a:lstStyle/>
          <a:p>
            <a:pPr algn="ctr"/>
            <a:r>
              <a:rPr lang="en-US" altLang="vi-VN" sz="1600">
                <a:solidFill>
                  <a:srgbClr val="002060"/>
                </a:solidFill>
                <a:latin typeface="Times New Roman" panose="02020603050405020304" pitchFamily="18" charset="0"/>
                <a:cs typeface="Times New Roman" panose="02020603050405020304" pitchFamily="18" charset="0"/>
              </a:rPr>
              <a:t>UBND QUẬN LONG BIÊN</a:t>
            </a:r>
          </a:p>
          <a:p>
            <a:pPr algn="ctr"/>
            <a:r>
              <a:rPr lang="en-US" altLang="vi-VN" sz="1600" b="1">
                <a:solidFill>
                  <a:srgbClr val="002060"/>
                </a:solidFill>
                <a:latin typeface="Times New Roman" panose="02020603050405020304" pitchFamily="18" charset="0"/>
                <a:cs typeface="Times New Roman" panose="02020603050405020304" pitchFamily="18" charset="0"/>
              </a:rPr>
              <a:t>TRƯỜNG MẦM NON HỒNG TIẾN</a:t>
            </a:r>
            <a:endParaRPr lang="en-US" altLang="vi-VN" sz="1600" b="1" dirty="0">
              <a:solidFill>
                <a:srgbClr val="00206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062513342"/>
      </p:ext>
    </p:extLst>
  </p:cSld>
  <p:clrMapOvr>
    <a:masterClrMapping/>
  </p:clrMapOvr>
  <mc:AlternateContent xmlns:mc="http://schemas.openxmlformats.org/markup-compatibility/2006" xmlns:p14="http://schemas.microsoft.com/office/powerpoint/2010/main">
    <mc:Choice Requires="p14">
      <p:transition spd="slow" p14:dur="1500" advTm="51723">
        <p:split orient="vert"/>
      </p:transition>
    </mc:Choice>
    <mc:Fallback xmlns="">
      <p:transition spd="slow" advTm="51723">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140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2500" fill="hold"/>
                                        <p:tgtEl>
                                          <p:spTgt spid="20"/>
                                        </p:tgtEl>
                                        <p:attrNameLst>
                                          <p:attrName>ppt_x</p:attrName>
                                        </p:attrNameLst>
                                      </p:cBhvr>
                                      <p:tavLst>
                                        <p:tav tm="0">
                                          <p:val>
                                            <p:strVal val="#ppt_x"/>
                                          </p:val>
                                        </p:tav>
                                        <p:tav tm="100000">
                                          <p:val>
                                            <p:strVal val="#ppt_x"/>
                                          </p:val>
                                        </p:tav>
                                      </p:tavLst>
                                    </p:anim>
                                    <p:anim calcmode="lin" valueType="num">
                                      <p:cBhvr additive="base">
                                        <p:cTn id="8" dur="2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8" name="Picture 4" descr="Tổ chức Động vật Châu Á gửi thư kêu gọi gần 100 trường học tại Việt Nam  không ủng hộ xiếc động vật"/>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165231" y="5961184"/>
            <a:ext cx="6067302" cy="707886"/>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4000" dirty="0" err="1">
                <a:latin typeface="Times New Roman" panose="02020603050405020304" pitchFamily="18" charset="0"/>
                <a:cs typeface="Times New Roman" panose="02020603050405020304" pitchFamily="18" charset="0"/>
              </a:rPr>
              <a:t>Voi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nuôi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rạp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xiếc</a:t>
            </a:r>
            <a:endParaRPr lang="en-US" sz="40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74476355"/>
      </p:ext>
    </p:extLst>
  </p:cSld>
  <p:clrMapOvr>
    <a:masterClrMapping/>
  </p:clrMapOvr>
  <mc:AlternateContent xmlns:mc="http://schemas.openxmlformats.org/markup-compatibility/2006" xmlns:p14="http://schemas.microsoft.com/office/powerpoint/2010/main">
    <mc:Choice Requires="p14">
      <p:transition spd="slow" p14:dur="1250" advTm="7885">
        <p14:flip dir="r"/>
      </p:transition>
    </mc:Choice>
    <mc:Fallback xmlns="">
      <p:transition spd="slow" advTm="788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ông viên Thủ Lệ - Địa điểm vui chơi cho trẻ em lý tưởng tại Hà Nội"/>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46608" y="5987561"/>
            <a:ext cx="7498784" cy="707886"/>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4000" dirty="0" err="1">
                <a:latin typeface="Times New Roman" panose="02020603050405020304" pitchFamily="18" charset="0"/>
                <a:cs typeface="Times New Roman" panose="02020603050405020304" pitchFamily="18" charset="0"/>
              </a:rPr>
              <a:t>Voi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nuôi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vườn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bách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thú</a:t>
            </a:r>
            <a:r>
              <a:rPr lang="en-US" sz="4000" dirty="0">
                <a:latin typeface="Times New Roman" panose="02020603050405020304" pitchFamily="18"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1674920211"/>
      </p:ext>
    </p:extLst>
  </p:cSld>
  <p:clrMapOvr>
    <a:masterClrMapping/>
  </p:clrMapOvr>
  <mc:AlternateContent xmlns:mc="http://schemas.openxmlformats.org/markup-compatibility/2006" xmlns:p14="http://schemas.microsoft.com/office/powerpoint/2010/main">
    <mc:Choice Requires="p14">
      <p:transition spd="slow" p14:dur="1250" advTm="8869">
        <p14:flip dir="r"/>
      </p:transition>
    </mc:Choice>
    <mc:Fallback xmlns="">
      <p:transition spd="slow" advTm="886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3604846" y="1916723"/>
            <a:ext cx="5106398" cy="923330"/>
          </a:xfrm>
          <a:prstGeom prst="rect">
            <a:avLst/>
          </a:prstGeom>
          <a:noFill/>
        </p:spPr>
        <p:txBody>
          <a:bodyPr wrap="none" rtlCol="0">
            <a:spAutoFit/>
          </a:bodyPr>
          <a:lstStyle/>
          <a:p>
            <a:r>
              <a:rPr lang="en-US" sz="5400" dirty="0" err="1">
                <a:solidFill>
                  <a:schemeClr val="bg1"/>
                </a:solidFill>
                <a:latin typeface="Times New Roman" panose="02020603050405020304" pitchFamily="18" charset="0"/>
                <a:cs typeface="Times New Roman" panose="02020603050405020304" pitchFamily="18" charset="0"/>
              </a:rPr>
              <a:t>Voi</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làm</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được</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gì</a:t>
            </a:r>
            <a:r>
              <a:rPr lang="en-US" sz="5400" dirty="0">
                <a:solidFill>
                  <a:schemeClr val="bg1"/>
                </a:solidFill>
                <a:latin typeface="Times New Roman" panose="02020603050405020304" pitchFamily="18"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3082164113"/>
      </p:ext>
    </p:extLst>
  </p:cSld>
  <p:clrMapOvr>
    <a:masterClrMapping/>
  </p:clrMapOvr>
  <p:transition spd="slow" advTm="5290">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ần chấm dứt việc dùng voi làm du lịch - Báo Người lao độn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308231" y="6005146"/>
            <a:ext cx="3103350" cy="707886"/>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4000" dirty="0" err="1">
                <a:latin typeface="Times New Roman" panose="02020603050405020304" pitchFamily="18" charset="0"/>
                <a:cs typeface="Times New Roman" panose="02020603050405020304" pitchFamily="18" charset="0"/>
              </a:rPr>
              <a:t>Voi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chở</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người</a:t>
            </a:r>
            <a:endParaRPr lang="en-US" sz="40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668769777"/>
      </p:ext>
    </p:extLst>
  </p:cSld>
  <p:clrMapOvr>
    <a:masterClrMapping/>
  </p:clrMapOvr>
  <mc:AlternateContent xmlns:mc="http://schemas.openxmlformats.org/markup-compatibility/2006" xmlns:p14="http://schemas.microsoft.com/office/powerpoint/2010/main">
    <mc:Choice Requires="p14">
      <p:transition spd="slow" p14:dur="1200" advTm="8115">
        <p14:prism/>
      </p:transition>
    </mc:Choice>
    <mc:Fallback xmlns="">
      <p:transition spd="slow" advTm="811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Hình ảnh các địa danh được in trên đồng tiền Việt Nam"/>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86300" y="5978769"/>
            <a:ext cx="2398029" cy="707886"/>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4000" dirty="0" err="1">
                <a:latin typeface="Times New Roman" panose="02020603050405020304" pitchFamily="18" charset="0"/>
                <a:cs typeface="Times New Roman" panose="02020603050405020304" pitchFamily="18" charset="0"/>
              </a:rPr>
              <a:t>Voi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kéo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gỗ</a:t>
            </a:r>
            <a:endParaRPr lang="en-US" sz="40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060360865"/>
      </p:ext>
    </p:extLst>
  </p:cSld>
  <p:clrMapOvr>
    <a:masterClrMapping/>
  </p:clrMapOvr>
  <mc:AlternateContent xmlns:mc="http://schemas.openxmlformats.org/markup-compatibility/2006" xmlns:p14="http://schemas.microsoft.com/office/powerpoint/2010/main">
    <mc:Choice Requires="p14">
      <p:transition spd="slow" p14:dur="1200" advTm="7769">
        <p14:prism/>
      </p:transition>
    </mc:Choice>
    <mc:Fallback xmlns="">
      <p:transition spd="slow" advTm="776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Động vật sinh ra không phải để làm trò vui - Redsvn.net"/>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85238" y="6022731"/>
            <a:ext cx="2768322" cy="707886"/>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4000" dirty="0" err="1">
                <a:latin typeface="Times New Roman" panose="02020603050405020304" pitchFamily="18" charset="0"/>
                <a:cs typeface="Times New Roman" panose="02020603050405020304" pitchFamily="18" charset="0"/>
              </a:rPr>
              <a:t>Voi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xiếc</a:t>
            </a:r>
            <a:endParaRPr lang="en-US" sz="40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621571066"/>
      </p:ext>
    </p:extLst>
  </p:cSld>
  <p:clrMapOvr>
    <a:masterClrMapping/>
  </p:clrMapOvr>
  <mc:AlternateContent xmlns:mc="http://schemas.openxmlformats.org/markup-compatibility/2006" xmlns:p14="http://schemas.microsoft.com/office/powerpoint/2010/main">
    <mc:Choice Requires="p14">
      <p:transition spd="slow" p14:dur="1200" advTm="11569">
        <p14:prism/>
      </p:transition>
    </mc:Choice>
    <mc:Fallback xmlns="">
      <p:transition spd="slow" advTm="1156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1211"/>
            <a:ext cx="12192000" cy="696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136557" y="1419155"/>
            <a:ext cx="5918886" cy="707886"/>
          </a:xfrm>
          <a:prstGeom prst="rect">
            <a:avLst/>
          </a:prstGeom>
          <a:noFill/>
        </p:spPr>
        <p:txBody>
          <a:bodyPr wrap="square" rtlCol="0">
            <a:spAutoFit/>
          </a:bodyPr>
          <a:lstStyle/>
          <a:p>
            <a:r>
              <a:rPr lang="en-US" sz="4000" dirty="0" err="1">
                <a:solidFill>
                  <a:srgbClr val="C00000"/>
                </a:solidFill>
                <a:latin typeface="Times New Roman" pitchFamily="18" charset="0"/>
                <a:cs typeface="Times New Roman" pitchFamily="18" charset="0"/>
              </a:rPr>
              <a:t>Trò</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chơi</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Tìm</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bóng</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cho</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voi</a:t>
            </a:r>
            <a:endParaRPr lang="en-US" sz="4000" dirty="0">
              <a:solidFill>
                <a:srgbClr val="C00000"/>
              </a:solidFill>
              <a:latin typeface="Times New Roman" pitchFamily="18" charset="0"/>
              <a:cs typeface="Times New Roman" pitchFamily="18" charset="0"/>
            </a:endParaRPr>
          </a:p>
        </p:txBody>
      </p:sp>
      <p:sp>
        <p:nvSpPr>
          <p:cNvPr id="3" name="TextBox 2"/>
          <p:cNvSpPr txBox="1"/>
          <p:nvPr/>
        </p:nvSpPr>
        <p:spPr>
          <a:xfrm>
            <a:off x="1283044" y="2584213"/>
            <a:ext cx="9625913" cy="2862322"/>
          </a:xfrm>
          <a:prstGeom prst="rect">
            <a:avLst/>
          </a:prstGeom>
          <a:noFill/>
        </p:spPr>
        <p:txBody>
          <a:bodyPr wrap="square" rtlCol="0">
            <a:spAutoFit/>
          </a:bodyPr>
          <a:lstStyle/>
          <a:p>
            <a:pPr algn="just"/>
            <a:r>
              <a:rPr lang="en-US" sz="3600" smtClean="0">
                <a:latin typeface="Times New Roman" pitchFamily="18" charset="0"/>
                <a:cs typeface="Times New Roman" pitchFamily="18" charset="0"/>
              </a:rPr>
              <a:t>  </a:t>
            </a:r>
            <a:r>
              <a:rPr lang="en-US" sz="3600" smtClean="0">
                <a:solidFill>
                  <a:srgbClr val="002060"/>
                </a:solidFill>
                <a:latin typeface="Times New Roman" pitchFamily="18" charset="0"/>
                <a:cs typeface="Times New Roman" pitchFamily="18" charset="0"/>
              </a:rPr>
              <a:t>Cách </a:t>
            </a:r>
            <a:r>
              <a:rPr lang="en-US" sz="3600" dirty="0" err="1">
                <a:solidFill>
                  <a:srgbClr val="002060"/>
                </a:solidFill>
                <a:latin typeface="Times New Roman" pitchFamily="18" charset="0"/>
                <a:cs typeface="Times New Roman" pitchFamily="18" charset="0"/>
              </a:rPr>
              <a:t>chơi</a:t>
            </a:r>
            <a:r>
              <a:rPr lang="en-US" sz="3600" dirty="0">
                <a:solidFill>
                  <a:srgbClr val="002060"/>
                </a:solidFill>
                <a:latin typeface="Times New Roman" pitchFamily="18" charset="0"/>
                <a:cs typeface="Times New Roman" pitchFamily="18" charset="0"/>
              </a:rPr>
              <a:t>:</a:t>
            </a:r>
          </a:p>
          <a:p>
            <a:pPr algn="just"/>
            <a:r>
              <a:rPr lang="en-US" sz="3600" dirty="0">
                <a:solidFill>
                  <a:srgbClr val="002060"/>
                </a:solidFill>
                <a:latin typeface="Times New Roman" pitchFamily="18" charset="0"/>
                <a:cs typeface="Times New Roman" pitchFamily="18" charset="0"/>
              </a:rPr>
              <a:t>  Ở hàng dưới cô đã chuẩn bị hình ảnh của các chú voi, còn hàng trên là bóng của các chú voi. Nhiệm vụ của các con là tìm bóng cho các chú voi </a:t>
            </a:r>
            <a:r>
              <a:rPr lang="en-US" sz="3600" dirty="0" err="1">
                <a:solidFill>
                  <a:srgbClr val="002060"/>
                </a:solidFill>
                <a:latin typeface="Times New Roman" pitchFamily="18" charset="0"/>
                <a:cs typeface="Times New Roman" pitchFamily="18" charset="0"/>
              </a:rPr>
              <a:t>hàng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dưới</a:t>
            </a:r>
            <a:r>
              <a:rPr lang="en-US" sz="3600" dirty="0">
                <a:solidFill>
                  <a:srgbClr val="002060"/>
                </a:solidFill>
                <a:latin typeface="Times New Roman" pitchFamily="18" charset="0"/>
                <a:cs typeface="Times New Roman" pitchFamily="18" charset="0"/>
              </a:rPr>
              <a:t>.</a:t>
            </a:r>
          </a:p>
        </p:txBody>
      </p:sp>
    </p:spTree>
    <p:custDataLst>
      <p:tags r:id="rId1"/>
    </p:custDataLst>
    <p:extLst>
      <p:ext uri="{BB962C8B-B14F-4D97-AF65-F5344CB8AC3E}">
        <p14:creationId xmlns:p14="http://schemas.microsoft.com/office/powerpoint/2010/main" val="1546072727"/>
      </p:ext>
    </p:extLst>
  </p:cSld>
  <p:clrMapOvr>
    <a:masterClrMapping/>
  </p:clrMapOvr>
  <p:transition spd="slow" advTm="3101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alaman Unduh untuk file Cute Background Design yang k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Kết quả hình ảnh cho hình ảnh con voi đẹp | Elephant, African elephant,  Animal tv"/>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3592" b="98866" l="0" r="99320"/>
                    </a14:imgEffect>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963444" y="634311"/>
            <a:ext cx="3079133" cy="2794689"/>
          </a:xfrm>
          <a:prstGeom prst="rect">
            <a:avLst/>
          </a:prstGeom>
          <a:extLst>
            <a:ext uri="{909E8E84-426E-40DD-AFC4-6F175D3DCCD1}">
              <a14:hiddenFill xmlns:a14="http://schemas.microsoft.com/office/drawing/2010/main">
                <a:solidFill>
                  <a:srgbClr val="FFFFFF"/>
                </a:solidFill>
              </a14:hiddenFill>
            </a:ext>
          </a:extLst>
        </p:spPr>
      </p:pic>
      <p:pic>
        <p:nvPicPr>
          <p:cNvPr id="11" name="Picture 10" descr="animated elephant for Sale OFF 75%"/>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99167" l="1167" r="100000"/>
                    </a14:imgEffect>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7532984" y="235502"/>
            <a:ext cx="3018060" cy="301806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Elephant baby rigging animation 3D model - TurboSquid 1391456"/>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imgEffect>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4494683" y="458872"/>
            <a:ext cx="2794690" cy="27946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ết quả hình ảnh cho hình ảnh con voi đẹp | Elephant, African elephant,  Animal tv"/>
          <p:cNvPicPr>
            <a:picLocks noChangeAspect="1" noChangeArrowheads="1"/>
          </p:cNvPicPr>
          <p:nvPr/>
        </p:nvPicPr>
        <p:blipFill>
          <a:blip r:embed="rId12">
            <a:extLst>
              <a:ext uri="{BEBA8EAE-BF5A-486C-A8C5-ECC9F3942E4B}">
                <a14:imgProps xmlns:a14="http://schemas.microsoft.com/office/drawing/2010/main">
                  <a14:imgLayer r:embed="rId7">
                    <a14:imgEffect>
                      <a14:backgroundRemoval t="3592" b="98866" l="0" r="99320"/>
                    </a14:imgEffect>
                  </a14:imgLayer>
                </a14:imgProps>
              </a:ext>
              <a:ext uri="{28A0092B-C50C-407E-A947-70E740481C1C}">
                <a14:useLocalDpi xmlns:a14="http://schemas.microsoft.com/office/drawing/2010/main" val="0"/>
              </a:ext>
            </a:extLst>
          </a:blip>
          <a:srcRect/>
          <a:stretch>
            <a:fillRect/>
          </a:stretch>
        </p:blipFill>
        <p:spPr bwMode="auto">
          <a:xfrm>
            <a:off x="4703758" y="3429000"/>
            <a:ext cx="3079133" cy="2794689"/>
          </a:xfrm>
          <a:prstGeom prst="rect">
            <a:avLst/>
          </a:prstGeom>
          <a:extLst>
            <a:ext uri="{909E8E84-426E-40DD-AFC4-6F175D3DCCD1}">
              <a14:hiddenFill xmlns:a14="http://schemas.microsoft.com/office/drawing/2010/main">
                <a:solidFill>
                  <a:srgbClr val="FFFFFF"/>
                </a:solidFill>
              </a14:hiddenFill>
            </a:ext>
          </a:extLst>
        </p:spPr>
      </p:pic>
      <p:pic>
        <p:nvPicPr>
          <p:cNvPr id="1034" name="Picture 10" descr="animated elephant for Sale OFF 75%"/>
          <p:cNvPicPr>
            <a:picLocks noChangeAspect="1" noChangeArrowheads="1"/>
          </p:cNvPicPr>
          <p:nvPr/>
        </p:nvPicPr>
        <p:blipFill>
          <a:blip r:embed="rId13">
            <a:extLst>
              <a:ext uri="{BEBA8EAE-BF5A-486C-A8C5-ECC9F3942E4B}">
                <a14:imgProps xmlns:a14="http://schemas.microsoft.com/office/drawing/2010/main">
                  <a14:imgLayer r:embed="rId9">
                    <a14:imgEffect>
                      <a14:backgroundRemoval t="0" b="99167" l="1167" r="100000"/>
                    </a14:imgEffect>
                  </a14:imgLayer>
                </a14:imgProps>
              </a:ext>
              <a:ext uri="{28A0092B-C50C-407E-A947-70E740481C1C}">
                <a14:useLocalDpi xmlns:a14="http://schemas.microsoft.com/office/drawing/2010/main" val="0"/>
              </a:ext>
            </a:extLst>
          </a:blip>
          <a:srcRect/>
          <a:stretch>
            <a:fillRect/>
          </a:stretch>
        </p:blipFill>
        <p:spPr bwMode="auto">
          <a:xfrm>
            <a:off x="1024518" y="3086035"/>
            <a:ext cx="3018060" cy="30180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Elephant baby rigging animation 3D model - TurboSquid 1391456"/>
          <p:cNvPicPr>
            <a:picLocks noChangeAspect="1" noChangeArrowheads="1"/>
          </p:cNvPicPr>
          <p:nvPr/>
        </p:nvPicPr>
        <p:blipFill>
          <a:blip r:embed="rId14">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444071" y="3309405"/>
            <a:ext cx="2794690" cy="279469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44174860"/>
      </p:ext>
    </p:extLst>
  </p:cSld>
  <p:clrMapOvr>
    <a:masterClrMapping/>
  </p:clrMapOvr>
  <p:transition spd="slow">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1034"/>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50000" decel="50000" fill="hold" nodeType="clickEffect">
                                  <p:stCondLst>
                                    <p:cond delay="0"/>
                                  </p:stCondLst>
                                  <p:childTnLst>
                                    <p:animMotion origin="layout" path="M -2.5E-6 2.59259E-6 L 0.53347 -0.41875 " pathEditMode="relative" rAng="0" ptsTypes="AA">
                                      <p:cBhvr>
                                        <p:cTn id="6" dur="2000" fill="hold"/>
                                        <p:tgtEl>
                                          <p:spTgt spid="1034"/>
                                        </p:tgtEl>
                                        <p:attrNameLst>
                                          <p:attrName>ppt_x</p:attrName>
                                          <p:attrName>ppt_y</p:attrName>
                                        </p:attrNameLst>
                                      </p:cBhvr>
                                      <p:rCtr x="26667" y="-20949"/>
                                    </p:animMotion>
                                  </p:childTnLst>
                                </p:cTn>
                              </p:par>
                            </p:childTnLst>
                          </p:cTn>
                        </p:par>
                        <p:par>
                          <p:cTn id="7" fill="hold">
                            <p:stCondLst>
                              <p:cond delay="2000"/>
                            </p:stCondLst>
                            <p:childTnLst>
                              <p:par>
                                <p:cTn id="8" presetID="26" presetClass="emph" presetSubtype="0" fill="hold" nodeType="afterEffect">
                                  <p:stCondLst>
                                    <p:cond delay="0"/>
                                  </p:stCondLst>
                                  <p:childTnLst>
                                    <p:animEffect transition="out" filter="fade">
                                      <p:cBhvr>
                                        <p:cTn id="9" dur="500" tmFilter="0, 0; .2, .5; .8, .5; 1, 0"/>
                                        <p:tgtEl>
                                          <p:spTgt spid="1034"/>
                                        </p:tgtEl>
                                      </p:cBhvr>
                                    </p:animEffect>
                                    <p:animScale>
                                      <p:cBhvr>
                                        <p:cTn id="10" dur="250" autoRev="1" fill="hold"/>
                                        <p:tgtEl>
                                          <p:spTgt spid="1034"/>
                                        </p:tgtEl>
                                      </p:cBhvr>
                                      <p:by x="105000" y="105000"/>
                                    </p:animScale>
                                  </p:childTnLst>
                                  <p:subTnLst>
                                    <p:audio>
                                      <p:cMediaNode vol="100000">
                                        <p:cTn display="0" masterRel="sameClick">
                                          <p:stCondLst>
                                            <p:cond evt="begin" delay="0">
                                              <p:tn val="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34"/>
                  </p:tgtEl>
                </p:cond>
              </p:nextCondLst>
            </p:seq>
            <p:seq concurrent="1" nextAc="seek">
              <p:cTn id="11" restart="whenNotActive" fill="hold" evtFilter="cancelBubble" nodeType="interactiveSeq">
                <p:stCondLst>
                  <p:cond evt="onClick" delay="0">
                    <p:tgtEl>
                      <p:spTgt spid="1036"/>
                    </p:tgtEl>
                  </p:cond>
                </p:stCondLst>
                <p:endSync evt="end" delay="0">
                  <p:rtn val="all"/>
                </p:endSync>
                <p:childTnLst>
                  <p:par>
                    <p:cTn id="12" fill="hold">
                      <p:stCondLst>
                        <p:cond delay="0"/>
                      </p:stCondLst>
                      <p:childTnLst>
                        <p:par>
                          <p:cTn id="13" fill="hold">
                            <p:stCondLst>
                              <p:cond delay="0"/>
                            </p:stCondLst>
                            <p:childTnLst>
                              <p:par>
                                <p:cTn id="14" presetID="64" presetClass="path" presetSubtype="0" accel="50000" decel="50000" fill="hold" nodeType="clickEffect">
                                  <p:stCondLst>
                                    <p:cond delay="0"/>
                                  </p:stCondLst>
                                  <p:childTnLst>
                                    <p:animMotion origin="layout" path="M -1.45833E-6 -2.59259E-6 L -0.32383 -0.41666 " pathEditMode="relative" rAng="0" ptsTypes="AA">
                                      <p:cBhvr>
                                        <p:cTn id="15" dur="2000" fill="hold"/>
                                        <p:tgtEl>
                                          <p:spTgt spid="1036"/>
                                        </p:tgtEl>
                                        <p:attrNameLst>
                                          <p:attrName>ppt_x</p:attrName>
                                          <p:attrName>ppt_y</p:attrName>
                                        </p:attrNameLst>
                                      </p:cBhvr>
                                      <p:rCtr x="-16198" y="-20833"/>
                                    </p:animMotion>
                                  </p:childTnLst>
                                  <p:subTnLst>
                                    <p:audio>
                                      <p:cMediaNode>
                                        <p:cTn display="0" masterRel="sameClick">
                                          <p:stCondLst>
                                            <p:cond evt="begin" delay="0">
                                              <p:tn val="14"/>
                                            </p:cond>
                                          </p:stCondLst>
                                          <p:endCondLst>
                                            <p:cond evt="onStopAudio" delay="0">
                                              <p:tgtEl>
                                                <p:sldTgt/>
                                              </p:tgtEl>
                                            </p:cond>
                                          </p:endCondLst>
                                        </p:cTn>
                                        <p:tgtEl>
                                          <p:sndTgt r:embed="rId4" name="applause.wav"/>
                                        </p:tgtEl>
                                      </p:cMediaNode>
                                    </p:audio>
                                  </p:subTnLst>
                                </p:cTn>
                              </p:par>
                            </p:childTnLst>
                          </p:cTn>
                        </p:par>
                      </p:childTnLst>
                    </p:cTn>
                  </p:par>
                  <p:par>
                    <p:cTn id="16" fill="hold">
                      <p:stCondLst>
                        <p:cond delay="indefinite"/>
                      </p:stCondLst>
                      <p:childTnLst>
                        <p:par>
                          <p:cTn id="17" fill="hold">
                            <p:stCondLst>
                              <p:cond delay="0"/>
                            </p:stCondLst>
                            <p:childTnLst>
                              <p:par>
                                <p:cTn id="18" presetID="26" presetClass="emph" presetSubtype="0" fill="hold" nodeType="clickEffect">
                                  <p:stCondLst>
                                    <p:cond delay="0"/>
                                  </p:stCondLst>
                                  <p:childTnLst>
                                    <p:animEffect transition="out" filter="fade">
                                      <p:cBhvr>
                                        <p:cTn id="19" dur="500" tmFilter="0, 0; .2, .5; .8, .5; 1, 0"/>
                                        <p:tgtEl>
                                          <p:spTgt spid="1036"/>
                                        </p:tgtEl>
                                      </p:cBhvr>
                                    </p:animEffect>
                                    <p:animScale>
                                      <p:cBhvr>
                                        <p:cTn id="20" dur="250" autoRev="1" fill="hold"/>
                                        <p:tgtEl>
                                          <p:spTgt spid="1036"/>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36"/>
                  </p:tgtEl>
                </p:cond>
              </p:nextCondLst>
            </p:seq>
            <p:seq concurrent="1" nextAc="seek">
              <p:cTn id="21" restart="whenNotActive" fill="hold" evtFilter="cancelBubble" nodeType="interactiveSeq">
                <p:stCondLst>
                  <p:cond evt="onClick" delay="0">
                    <p:tgtEl>
                      <p:spTgt spid="1030"/>
                    </p:tgtEl>
                  </p:cond>
                </p:stCondLst>
                <p:endSync evt="end" delay="0">
                  <p:rtn val="all"/>
                </p:endSync>
                <p:childTnLst>
                  <p:par>
                    <p:cTn id="22" fill="hold">
                      <p:stCondLst>
                        <p:cond delay="0"/>
                      </p:stCondLst>
                      <p:childTnLst>
                        <p:par>
                          <p:cTn id="23" fill="hold">
                            <p:stCondLst>
                              <p:cond delay="0"/>
                            </p:stCondLst>
                            <p:childTnLst>
                              <p:par>
                                <p:cTn id="24" presetID="64" presetClass="path" presetSubtype="0" accel="50000" decel="50000" fill="hold" nodeType="clickEffect">
                                  <p:stCondLst>
                                    <p:cond delay="0"/>
                                  </p:stCondLst>
                                  <p:childTnLst>
                                    <p:animMotion origin="layout" path="M 0.02187 0.00556 L -0.30625 -0.40902 " pathEditMode="relative" rAng="0" ptsTypes="AA">
                                      <p:cBhvr>
                                        <p:cTn id="25" dur="2000" fill="hold"/>
                                        <p:tgtEl>
                                          <p:spTgt spid="1030"/>
                                        </p:tgtEl>
                                        <p:attrNameLst>
                                          <p:attrName>ppt_x</p:attrName>
                                          <p:attrName>ppt_y</p:attrName>
                                        </p:attrNameLst>
                                      </p:cBhvr>
                                      <p:rCtr x="-16406" y="-20741"/>
                                    </p:animMotion>
                                  </p:childTnLst>
                                </p:cTn>
                              </p:par>
                            </p:childTnLst>
                          </p:cTn>
                        </p:par>
                        <p:par>
                          <p:cTn id="26" fill="hold">
                            <p:stCondLst>
                              <p:cond delay="2000"/>
                            </p:stCondLst>
                            <p:childTnLst>
                              <p:par>
                                <p:cTn id="27" presetID="26" presetClass="emph" presetSubtype="0" fill="hold" nodeType="afterEffect">
                                  <p:stCondLst>
                                    <p:cond delay="0"/>
                                  </p:stCondLst>
                                  <p:childTnLst>
                                    <p:animEffect transition="out" filter="fade">
                                      <p:cBhvr>
                                        <p:cTn id="28" dur="500" tmFilter="0, 0; .2, .5; .8, .5; 1, 0"/>
                                        <p:tgtEl>
                                          <p:spTgt spid="1030"/>
                                        </p:tgtEl>
                                      </p:cBhvr>
                                    </p:animEffect>
                                    <p:animScale>
                                      <p:cBhvr>
                                        <p:cTn id="29" dur="250" autoRev="1" fill="hold"/>
                                        <p:tgtEl>
                                          <p:spTgt spid="1030"/>
                                        </p:tgtEl>
                                      </p:cBhvr>
                                      <p:by x="105000" y="105000"/>
                                    </p:animScale>
                                  </p:childTnLst>
                                  <p:subTnLst>
                                    <p:audio>
                                      <p:cMediaNode vol="100000">
                                        <p:cTn display="0" masterRel="sameClick">
                                          <p:stCondLst>
                                            <p:cond evt="begin" delay="0">
                                              <p:tn val="27"/>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30"/>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983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68766" y="2627491"/>
            <a:ext cx="7549979" cy="1200329"/>
          </a:xfrm>
          <a:prstGeom prst="rect">
            <a:avLst/>
          </a:prstGeom>
          <a:noFill/>
        </p:spPr>
        <p:txBody>
          <a:bodyPr wrap="square" rtlCol="0">
            <a:spAutoFit/>
          </a:bodyPr>
          <a:lstStyle/>
          <a:p>
            <a:pPr algn="ctr"/>
            <a:r>
              <a:rPr lang="en-US" sz="3600" b="1" dirty="0">
                <a:solidFill>
                  <a:srgbClr val="C00000"/>
                </a:solidFill>
                <a:latin typeface="Times New Roman" pitchFamily="18" charset="0"/>
                <a:cs typeface="Times New Roman" pitchFamily="18" charset="0"/>
              </a:rPr>
              <a:t>CHÚC CÁC CON CHĂM NGOAN HỌC GIỎI</a:t>
            </a:r>
          </a:p>
        </p:txBody>
      </p:sp>
      <p:sp>
        <p:nvSpPr>
          <p:cNvPr id="6" name="Rectangle 5"/>
          <p:cNvSpPr/>
          <p:nvPr/>
        </p:nvSpPr>
        <p:spPr>
          <a:xfrm>
            <a:off x="2268767" y="969507"/>
            <a:ext cx="7654467"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CHÀO TẠM BIỆT CÁC CON</a:t>
            </a:r>
            <a:r>
              <a:rPr lang="en-US" sz="5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endParaRPr lang="en-US" sz="54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custDataLst>
      <p:tags r:id="rId1"/>
    </p:custDataLst>
    <p:extLst>
      <p:ext uri="{BB962C8B-B14F-4D97-AF65-F5344CB8AC3E}">
        <p14:creationId xmlns:p14="http://schemas.microsoft.com/office/powerpoint/2010/main" val="2757348387"/>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2286000" y="1740877"/>
            <a:ext cx="3457998" cy="584775"/>
          </a:xfrm>
          <a:prstGeom prst="rect">
            <a:avLst/>
          </a:prstGeom>
          <a:noFill/>
        </p:spPr>
        <p:txBody>
          <a:bodyPr wrap="none" rtlCol="0">
            <a:spAutoFit/>
          </a:bodyPr>
          <a:lstStyle/>
          <a:p>
            <a:r>
              <a:rPr lang="en-US" sz="3200" dirty="0">
                <a:solidFill>
                  <a:srgbClr val="0066FF"/>
                </a:solidFill>
                <a:latin typeface="Times New Roman" panose="02020603050405020304" pitchFamily="18" charset="0"/>
                <a:cs typeface="Times New Roman" panose="02020603050405020304" pitchFamily="18" charset="0"/>
              </a:rPr>
              <a:t>I. </a:t>
            </a:r>
            <a:r>
              <a:rPr lang="en-US" sz="3200" dirty="0" err="1">
                <a:solidFill>
                  <a:srgbClr val="0066FF"/>
                </a:solidFill>
                <a:latin typeface="Times New Roman" panose="02020603050405020304" pitchFamily="18" charset="0"/>
                <a:cs typeface="Times New Roman" panose="02020603050405020304" pitchFamily="18" charset="0"/>
              </a:rPr>
              <a:t>Mục</a:t>
            </a:r>
            <a:r>
              <a:rPr lang="en-US" sz="3200" dirty="0">
                <a:solidFill>
                  <a:srgbClr val="0066FF"/>
                </a:solidFill>
                <a:latin typeface="Times New Roman" panose="02020603050405020304" pitchFamily="18" charset="0"/>
                <a:cs typeface="Times New Roman" panose="02020603050405020304" pitchFamily="18" charset="0"/>
              </a:rPr>
              <a:t> </a:t>
            </a:r>
            <a:r>
              <a:rPr lang="en-US" sz="3200" dirty="0" err="1">
                <a:solidFill>
                  <a:srgbClr val="0066FF"/>
                </a:solidFill>
                <a:latin typeface="Times New Roman" panose="02020603050405020304" pitchFamily="18" charset="0"/>
                <a:cs typeface="Times New Roman" panose="02020603050405020304" pitchFamily="18" charset="0"/>
              </a:rPr>
              <a:t>đích</a:t>
            </a:r>
            <a:r>
              <a:rPr lang="en-US" sz="3200" dirty="0">
                <a:solidFill>
                  <a:srgbClr val="0066FF"/>
                </a:solidFill>
                <a:latin typeface="Times New Roman" panose="02020603050405020304" pitchFamily="18" charset="0"/>
                <a:cs typeface="Times New Roman" panose="02020603050405020304" pitchFamily="18" charset="0"/>
              </a:rPr>
              <a:t> </a:t>
            </a:r>
            <a:r>
              <a:rPr lang="en-US" sz="3200" dirty="0" err="1">
                <a:solidFill>
                  <a:srgbClr val="0066FF"/>
                </a:solidFill>
                <a:latin typeface="Times New Roman" panose="02020603050405020304" pitchFamily="18" charset="0"/>
                <a:cs typeface="Times New Roman" panose="02020603050405020304" pitchFamily="18" charset="0"/>
              </a:rPr>
              <a:t>yêu</a:t>
            </a:r>
            <a:r>
              <a:rPr lang="en-US" sz="3200" dirty="0">
                <a:solidFill>
                  <a:srgbClr val="0066FF"/>
                </a:solidFill>
                <a:latin typeface="Times New Roman" panose="02020603050405020304" pitchFamily="18" charset="0"/>
                <a:cs typeface="Times New Roman" panose="02020603050405020304" pitchFamily="18" charset="0"/>
              </a:rPr>
              <a:t> </a:t>
            </a:r>
            <a:r>
              <a:rPr lang="en-US" sz="3200" dirty="0" err="1">
                <a:solidFill>
                  <a:srgbClr val="0066FF"/>
                </a:solidFill>
                <a:latin typeface="Times New Roman" panose="02020603050405020304" pitchFamily="18" charset="0"/>
                <a:cs typeface="Times New Roman" panose="02020603050405020304" pitchFamily="18" charset="0"/>
              </a:rPr>
              <a:t>cầu</a:t>
            </a:r>
            <a:endParaRPr lang="en-US" sz="3200" dirty="0">
              <a:solidFill>
                <a:srgbClr val="0066FF"/>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150076" y="2444278"/>
            <a:ext cx="2292284" cy="584775"/>
          </a:xfrm>
          <a:prstGeom prst="rect">
            <a:avLst/>
          </a:prstGeom>
          <a:noFill/>
        </p:spPr>
        <p:txBody>
          <a:bodyPr wrap="square" rtlCol="0">
            <a:spAutoFit/>
          </a:bodyPr>
          <a:lstStyle/>
          <a:p>
            <a:r>
              <a:rPr lang="en-US" sz="3200" dirty="0">
                <a:solidFill>
                  <a:srgbClr val="0066FF"/>
                </a:solidFill>
                <a:latin typeface="Times New Roman" panose="02020603050405020304" pitchFamily="18" charset="0"/>
                <a:cs typeface="Times New Roman" panose="02020603050405020304" pitchFamily="18" charset="0"/>
              </a:rPr>
              <a:t> II. </a:t>
            </a:r>
            <a:r>
              <a:rPr lang="en-US" sz="3200" dirty="0" err="1">
                <a:solidFill>
                  <a:srgbClr val="0066FF"/>
                </a:solidFill>
                <a:latin typeface="Times New Roman" panose="02020603050405020304" pitchFamily="18" charset="0"/>
                <a:cs typeface="Times New Roman" panose="02020603050405020304" pitchFamily="18" charset="0"/>
              </a:rPr>
              <a:t>Chuẩn</a:t>
            </a:r>
            <a:r>
              <a:rPr lang="en-US" sz="3200" dirty="0">
                <a:solidFill>
                  <a:srgbClr val="0066FF"/>
                </a:solidFill>
                <a:latin typeface="Times New Roman" panose="02020603050405020304" pitchFamily="18" charset="0"/>
                <a:cs typeface="Times New Roman" panose="02020603050405020304" pitchFamily="18" charset="0"/>
              </a:rPr>
              <a:t> </a:t>
            </a:r>
            <a:r>
              <a:rPr lang="en-US" sz="3200" dirty="0" err="1">
                <a:solidFill>
                  <a:srgbClr val="0066FF"/>
                </a:solidFill>
                <a:latin typeface="Times New Roman" panose="02020603050405020304" pitchFamily="18" charset="0"/>
                <a:cs typeface="Times New Roman" panose="02020603050405020304" pitchFamily="18" charset="0"/>
              </a:rPr>
              <a:t>bị</a:t>
            </a:r>
            <a:endParaRPr lang="en-US" sz="3200" dirty="0">
              <a:solidFill>
                <a:srgbClr val="0066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038865" y="3147679"/>
            <a:ext cx="3509567" cy="584775"/>
          </a:xfrm>
          <a:prstGeom prst="rect">
            <a:avLst/>
          </a:prstGeom>
          <a:noFill/>
        </p:spPr>
        <p:txBody>
          <a:bodyPr wrap="square" rtlCol="0">
            <a:spAutoFit/>
          </a:bodyPr>
          <a:lstStyle/>
          <a:p>
            <a:r>
              <a:rPr lang="en-US" sz="3200" dirty="0">
                <a:solidFill>
                  <a:srgbClr val="0066FF"/>
                </a:solidFill>
                <a:latin typeface="Times New Roman" panose="02020603050405020304" pitchFamily="18" charset="0"/>
                <a:cs typeface="Times New Roman" panose="02020603050405020304" pitchFamily="18" charset="0"/>
              </a:rPr>
              <a:t>  III. </a:t>
            </a:r>
            <a:r>
              <a:rPr lang="en-US" sz="3200" dirty="0" err="1">
                <a:solidFill>
                  <a:srgbClr val="0066FF"/>
                </a:solidFill>
                <a:latin typeface="Times New Roman" panose="02020603050405020304" pitchFamily="18" charset="0"/>
                <a:cs typeface="Times New Roman" panose="02020603050405020304" pitchFamily="18" charset="0"/>
              </a:rPr>
              <a:t>Cách</a:t>
            </a:r>
            <a:r>
              <a:rPr lang="en-US" sz="3200" dirty="0">
                <a:solidFill>
                  <a:srgbClr val="0066FF"/>
                </a:solidFill>
                <a:latin typeface="Times New Roman" panose="02020603050405020304" pitchFamily="18" charset="0"/>
                <a:cs typeface="Times New Roman" panose="02020603050405020304" pitchFamily="18" charset="0"/>
              </a:rPr>
              <a:t> </a:t>
            </a:r>
            <a:r>
              <a:rPr lang="en-US" sz="3200" dirty="0" err="1">
                <a:solidFill>
                  <a:srgbClr val="0066FF"/>
                </a:solidFill>
                <a:latin typeface="Times New Roman" panose="02020603050405020304" pitchFamily="18" charset="0"/>
                <a:cs typeface="Times New Roman" panose="02020603050405020304" pitchFamily="18" charset="0"/>
              </a:rPr>
              <a:t>tiến</a:t>
            </a:r>
            <a:r>
              <a:rPr lang="en-US" sz="3200" dirty="0">
                <a:solidFill>
                  <a:srgbClr val="0066FF"/>
                </a:solidFill>
                <a:latin typeface="Times New Roman" panose="02020603050405020304" pitchFamily="18" charset="0"/>
                <a:cs typeface="Times New Roman" panose="02020603050405020304" pitchFamily="18" charset="0"/>
              </a:rPr>
              <a:t> </a:t>
            </a:r>
            <a:r>
              <a:rPr lang="en-US" sz="3200" dirty="0" err="1">
                <a:solidFill>
                  <a:srgbClr val="0066FF"/>
                </a:solidFill>
                <a:latin typeface="Times New Roman" panose="02020603050405020304" pitchFamily="18" charset="0"/>
                <a:cs typeface="Times New Roman" panose="02020603050405020304" pitchFamily="18" charset="0"/>
              </a:rPr>
              <a:t>hành</a:t>
            </a:r>
            <a:r>
              <a:rPr lang="en-US" sz="3200" dirty="0">
                <a:solidFill>
                  <a:srgbClr val="0066FF"/>
                </a:solidFill>
                <a:latin typeface="Times New Roman" panose="02020603050405020304" pitchFamily="18" charset="0"/>
                <a:cs typeface="Times New Roman" panose="02020603050405020304" pitchFamily="18" charset="0"/>
              </a:rPr>
              <a:t>  </a:t>
            </a:r>
          </a:p>
        </p:txBody>
      </p:sp>
      <p:sp>
        <p:nvSpPr>
          <p:cNvPr id="7" name="TextBox 6"/>
          <p:cNvSpPr txBox="1"/>
          <p:nvPr/>
        </p:nvSpPr>
        <p:spPr>
          <a:xfrm>
            <a:off x="2787979" y="742842"/>
            <a:ext cx="6616042" cy="830997"/>
          </a:xfrm>
          <a:prstGeom prst="rect">
            <a:avLst/>
          </a:prstGeom>
          <a:noFill/>
        </p:spPr>
        <p:txBody>
          <a:bodyPr wrap="none" rtlCol="0">
            <a:spAutoFit/>
          </a:bodyPr>
          <a:lstStyle/>
          <a:p>
            <a:r>
              <a:rPr lang="en-US" sz="4800" dirty="0">
                <a:solidFill>
                  <a:srgbClr val="FF0000"/>
                </a:solidFill>
                <a:latin typeface="Times New Roman" panose="02020603050405020304" pitchFamily="18" charset="0"/>
                <a:cs typeface="Times New Roman" panose="02020603050405020304" pitchFamily="18" charset="0"/>
              </a:rPr>
              <a:t>CẤU TRÚC BÀI GIẢNG</a:t>
            </a:r>
          </a:p>
        </p:txBody>
      </p:sp>
    </p:spTree>
    <p:custDataLst>
      <p:tags r:id="rId1"/>
    </p:custDataLst>
    <p:extLst>
      <p:ext uri="{BB962C8B-B14F-4D97-AF65-F5344CB8AC3E}">
        <p14:creationId xmlns:p14="http://schemas.microsoft.com/office/powerpoint/2010/main" val="414174321"/>
      </p:ext>
    </p:extLst>
  </p:cSld>
  <p:clrMapOvr>
    <a:masterClrMapping/>
  </p:clrMapOvr>
  <p:transition spd="slow" advTm="17196">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1000"/>
                                        <p:tgtEl>
                                          <p:spTgt spid="6">
                                            <p:txEl>
                                              <p:pRg st="0" end="0"/>
                                            </p:txEl>
                                          </p:spTgt>
                                        </p:tgtEl>
                                      </p:cBhvr>
                                    </p:animEffect>
                                    <p:anim calcmode="lin" valueType="num">
                                      <p:cBhvr>
                                        <p:cTn id="2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3431"/>
            <a:ext cx="9144000" cy="738554"/>
          </a:xfrm>
        </p:spPr>
        <p:txBody>
          <a:bodyPr>
            <a:normAutofit fontScale="90000"/>
          </a:bodyPr>
          <a:lstStyle/>
          <a:p>
            <a:r>
              <a:rPr lang="en-US" sz="4800" dirty="0">
                <a:latin typeface="Times New Roman" panose="02020603050405020304" pitchFamily="18" charset="0"/>
                <a:cs typeface="Times New Roman" panose="02020603050405020304" pitchFamily="18" charset="0"/>
              </a:rPr>
              <a:t> </a:t>
            </a:r>
            <a:r>
              <a:rPr lang="en-US" sz="4400" dirty="0">
                <a:solidFill>
                  <a:srgbClr val="FF0000"/>
                </a:solidFill>
                <a:latin typeface="Times New Roman" panose="02020603050405020304" pitchFamily="18" charset="0"/>
                <a:cs typeface="Times New Roman" panose="02020603050405020304" pitchFamily="18" charset="0"/>
              </a:rPr>
              <a:t>I. </a:t>
            </a:r>
            <a:r>
              <a:rPr lang="en-US" sz="4400" dirty="0" err="1">
                <a:solidFill>
                  <a:srgbClr val="FF0000"/>
                </a:solidFill>
                <a:latin typeface="Times New Roman" panose="02020603050405020304" pitchFamily="18" charset="0"/>
                <a:cs typeface="Times New Roman" panose="02020603050405020304" pitchFamily="18" charset="0"/>
              </a:rPr>
              <a:t>Mục</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đích</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yêu</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cầu</a:t>
            </a:r>
            <a:r>
              <a:rPr lang="en-US" sz="4400" dirty="0">
                <a:solidFill>
                  <a:srgbClr val="FF0000"/>
                </a:solidFill>
                <a:latin typeface="Times New Roman" panose="02020603050405020304" pitchFamily="18" charset="0"/>
                <a:cs typeface="Times New Roman" panose="02020603050405020304" pitchFamily="18" charset="0"/>
              </a:rPr>
              <a:t>:</a:t>
            </a:r>
          </a:p>
        </p:txBody>
      </p:sp>
      <p:sp>
        <p:nvSpPr>
          <p:cNvPr id="3" name="Subtitle 2"/>
          <p:cNvSpPr>
            <a:spLocks noGrp="1"/>
          </p:cNvSpPr>
          <p:nvPr>
            <p:ph type="subTitle" idx="1"/>
          </p:nvPr>
        </p:nvSpPr>
        <p:spPr>
          <a:xfrm>
            <a:off x="1327719" y="948933"/>
            <a:ext cx="9144000" cy="1655762"/>
          </a:xfrm>
        </p:spPr>
        <p:txBody>
          <a:bodyPr>
            <a:noAutofit/>
          </a:bodyPr>
          <a:lstStyle/>
          <a:p>
            <a:pPr algn="just"/>
            <a:r>
              <a:rPr lang="en-US" sz="2000" b="1" dirty="0">
                <a:latin typeface="Times New Roman" panose="02020603050405020304" pitchFamily="18" charset="0"/>
                <a:cs typeface="Times New Roman" panose="02020603050405020304" pitchFamily="18" charset="0"/>
              </a:rPr>
              <a:t>1</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Kiến</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thức</a:t>
            </a:r>
            <a:r>
              <a:rPr lang="en-US" sz="2000" b="1" dirty="0">
                <a:solidFill>
                  <a:srgbClr val="002060"/>
                </a:solidFill>
                <a:latin typeface="Times New Roman" panose="02020603050405020304" pitchFamily="18" charset="0"/>
                <a:cs typeface="Times New Roman" panose="02020603050405020304" pitchFamily="18" charset="0"/>
              </a:rPr>
              <a:t>:</a:t>
            </a:r>
            <a:endParaRPr lang="en-US" sz="2000" dirty="0">
              <a:solidFill>
                <a:srgbClr val="002060"/>
              </a:solidFill>
              <a:latin typeface="Times New Roman" panose="02020603050405020304" pitchFamily="18" charset="0"/>
              <a:cs typeface="Times New Roman" panose="02020603050405020304" pitchFamily="18" charset="0"/>
            </a:endParaRPr>
          </a:p>
          <a:p>
            <a:pPr algn="just"/>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Trẻ</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nhận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biết</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tên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gọi</a:t>
            </a:r>
            <a:r>
              <a:rPr lang="en-US" sz="2000" dirty="0">
                <a:solidFill>
                  <a:srgbClr val="002060"/>
                </a:solidFill>
                <a:latin typeface="Times New Roman" panose="02020603050405020304" pitchFamily="18" charset="0"/>
                <a:cs typeface="Times New Roman" panose="02020603050405020304" pitchFamily="18" charset="0"/>
              </a:rPr>
              <a:t>: Con </a:t>
            </a:r>
            <a:r>
              <a:rPr lang="en-US" sz="2000" dirty="0" err="1">
                <a:solidFill>
                  <a:srgbClr val="002060"/>
                </a:solidFill>
                <a:latin typeface="Times New Roman" panose="02020603050405020304" pitchFamily="18" charset="0"/>
                <a:cs typeface="Times New Roman" panose="02020603050405020304" pitchFamily="18" charset="0"/>
              </a:rPr>
              <a:t>voi</a:t>
            </a:r>
            <a:endParaRPr lang="en-US" sz="2000" dirty="0">
              <a:solidFill>
                <a:srgbClr val="002060"/>
              </a:solidFill>
              <a:latin typeface="Times New Roman" panose="02020603050405020304" pitchFamily="18" charset="0"/>
              <a:cs typeface="Times New Roman" panose="02020603050405020304" pitchFamily="18" charset="0"/>
            </a:endParaRPr>
          </a:p>
          <a:p>
            <a:pPr algn="just"/>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Trẻ</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biết</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một</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số</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đặc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điểm</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của</a:t>
            </a:r>
            <a:r>
              <a:rPr lang="en-US" sz="2000" dirty="0">
                <a:solidFill>
                  <a:srgbClr val="002060"/>
                </a:solidFill>
                <a:latin typeface="Times New Roman" panose="02020603050405020304" pitchFamily="18" charset="0"/>
                <a:cs typeface="Times New Roman" panose="02020603050405020304" pitchFamily="18" charset="0"/>
              </a:rPr>
              <a:t> con </a:t>
            </a:r>
            <a:r>
              <a:rPr lang="en-US" sz="2000" dirty="0" err="1">
                <a:solidFill>
                  <a:srgbClr val="002060"/>
                </a:solidFill>
                <a:latin typeface="Times New Roman" panose="02020603050405020304" pitchFamily="18" charset="0"/>
                <a:cs typeface="Times New Roman" panose="02020603050405020304" pitchFamily="18" charset="0"/>
              </a:rPr>
              <a:t>voi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có</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Đầu</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mình</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đuôi</a:t>
            </a:r>
            <a:r>
              <a:rPr lang="en-US" sz="2000" dirty="0">
                <a:solidFill>
                  <a:srgbClr val="002060"/>
                </a:solidFill>
                <a:latin typeface="Times New Roman" panose="02020603050405020304" pitchFamily="18" charset="0"/>
                <a:cs typeface="Times New Roman" panose="02020603050405020304" pitchFamily="18" charset="0"/>
              </a:rPr>
              <a:t>.</a:t>
            </a:r>
          </a:p>
          <a:p>
            <a:pPr algn="just"/>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Trẻ</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biết</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chơi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trò</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chơi</a:t>
            </a:r>
            <a:r>
              <a:rPr lang="en-US" sz="2000">
                <a:solidFill>
                  <a:srgbClr val="002060"/>
                </a:solidFill>
                <a:latin typeface="Times New Roman" panose="02020603050405020304" pitchFamily="18" charset="0"/>
                <a:cs typeface="Times New Roman" panose="02020603050405020304" pitchFamily="18" charset="0"/>
              </a:rPr>
              <a:t>: Tìm </a:t>
            </a:r>
            <a:r>
              <a:rPr lang="en-US" sz="2000" dirty="0" err="1">
                <a:solidFill>
                  <a:srgbClr val="002060"/>
                </a:solidFill>
                <a:latin typeface="Times New Roman" panose="02020603050405020304" pitchFamily="18" charset="0"/>
                <a:cs typeface="Times New Roman" panose="02020603050405020304" pitchFamily="18" charset="0"/>
              </a:rPr>
              <a:t>bóng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cho</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voi</a:t>
            </a:r>
            <a:r>
              <a:rPr lang="en-US" sz="2000" dirty="0">
                <a:solidFill>
                  <a:srgbClr val="002060"/>
                </a:solidFill>
                <a:latin typeface="Times New Roman" panose="02020603050405020304" pitchFamily="18" charset="0"/>
                <a:cs typeface="Times New Roman" panose="02020603050405020304" pitchFamily="18" charset="0"/>
              </a:rPr>
              <a:t>.</a:t>
            </a:r>
          </a:p>
          <a:p>
            <a:pPr algn="just"/>
            <a:r>
              <a:rPr lang="en-US" sz="2000" b="1" dirty="0">
                <a:solidFill>
                  <a:srgbClr val="002060"/>
                </a:solidFill>
                <a:latin typeface="Times New Roman" panose="02020603050405020304" pitchFamily="18" charset="0"/>
                <a:cs typeface="Times New Roman" panose="02020603050405020304" pitchFamily="18" charset="0"/>
              </a:rPr>
              <a:t>2. </a:t>
            </a:r>
            <a:r>
              <a:rPr lang="en-US" sz="2000" b="1" dirty="0" err="1">
                <a:solidFill>
                  <a:srgbClr val="002060"/>
                </a:solidFill>
                <a:latin typeface="Times New Roman" panose="02020603050405020304" pitchFamily="18" charset="0"/>
                <a:cs typeface="Times New Roman" panose="02020603050405020304" pitchFamily="18" charset="0"/>
              </a:rPr>
              <a:t>Kỹ</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năng</a:t>
            </a:r>
            <a:r>
              <a:rPr lang="en-US" sz="2000" b="1" dirty="0">
                <a:solidFill>
                  <a:srgbClr val="002060"/>
                </a:solidFill>
                <a:latin typeface="Times New Roman" panose="02020603050405020304" pitchFamily="18" charset="0"/>
                <a:cs typeface="Times New Roman" panose="02020603050405020304" pitchFamily="18" charset="0"/>
              </a:rPr>
              <a:t>:</a:t>
            </a:r>
            <a:endParaRPr lang="en-US" sz="2000" dirty="0">
              <a:solidFill>
                <a:srgbClr val="002060"/>
              </a:solidFill>
              <a:latin typeface="Times New Roman" panose="02020603050405020304" pitchFamily="18" charset="0"/>
              <a:cs typeface="Times New Roman" panose="02020603050405020304" pitchFamily="18" charset="0"/>
            </a:endParaRPr>
          </a:p>
          <a:p>
            <a:pPr algn="just"/>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Trẻ</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nói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được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tên</a:t>
            </a:r>
            <a:r>
              <a:rPr lang="en-US" sz="2000" dirty="0">
                <a:solidFill>
                  <a:srgbClr val="002060"/>
                </a:solidFill>
                <a:latin typeface="Times New Roman" panose="02020603050405020304" pitchFamily="18" charset="0"/>
                <a:cs typeface="Times New Roman" panose="02020603050405020304" pitchFamily="18" charset="0"/>
              </a:rPr>
              <a:t> con </a:t>
            </a:r>
            <a:r>
              <a:rPr lang="en-US" sz="2000" dirty="0" err="1">
                <a:solidFill>
                  <a:srgbClr val="002060"/>
                </a:solidFill>
                <a:latin typeface="Times New Roman" panose="02020603050405020304" pitchFamily="18" charset="0"/>
                <a:cs typeface="Times New Roman" panose="02020603050405020304" pitchFamily="18" charset="0"/>
              </a:rPr>
              <a:t>voi</a:t>
            </a:r>
            <a:r>
              <a:rPr lang="en-US" sz="2000" dirty="0">
                <a:solidFill>
                  <a:srgbClr val="002060"/>
                </a:solidFill>
                <a:latin typeface="Times New Roman" panose="02020603050405020304" pitchFamily="18" charset="0"/>
                <a:cs typeface="Times New Roman" panose="02020603050405020304" pitchFamily="18" charset="0"/>
              </a:rPr>
              <a:t>.</a:t>
            </a:r>
          </a:p>
          <a:p>
            <a:pPr algn="just"/>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Trẻ</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nói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được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một</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số</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đặc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điểm</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của</a:t>
            </a:r>
            <a:r>
              <a:rPr lang="en-US" sz="2000" dirty="0">
                <a:solidFill>
                  <a:srgbClr val="002060"/>
                </a:solidFill>
                <a:latin typeface="Times New Roman" panose="02020603050405020304" pitchFamily="18" charset="0"/>
                <a:cs typeface="Times New Roman" panose="02020603050405020304" pitchFamily="18" charset="0"/>
              </a:rPr>
              <a:t> con </a:t>
            </a:r>
            <a:r>
              <a:rPr lang="en-US" sz="2000" dirty="0" err="1">
                <a:solidFill>
                  <a:srgbClr val="002060"/>
                </a:solidFill>
                <a:latin typeface="Times New Roman" panose="02020603050405020304" pitchFamily="18" charset="0"/>
                <a:cs typeface="Times New Roman" panose="02020603050405020304" pitchFamily="18" charset="0"/>
              </a:rPr>
              <a:t>voi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Mắt</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mũi</a:t>
            </a:r>
            <a:r>
              <a:rPr lang="en-US" sz="2000" dirty="0">
                <a:solidFill>
                  <a:srgbClr val="002060"/>
                </a:solidFill>
                <a:latin typeface="Times New Roman" panose="02020603050405020304" pitchFamily="18" charset="0"/>
                <a:cs typeface="Times New Roman" panose="02020603050405020304" pitchFamily="18" charset="0"/>
              </a:rPr>
              <a:t>, tai, </a:t>
            </a:r>
            <a:r>
              <a:rPr lang="en-US" sz="2000" dirty="0" err="1">
                <a:solidFill>
                  <a:srgbClr val="002060"/>
                </a:solidFill>
                <a:latin typeface="Times New Roman" panose="02020603050405020304" pitchFamily="18" charset="0"/>
                <a:cs typeface="Times New Roman" panose="02020603050405020304" pitchFamily="18" charset="0"/>
              </a:rPr>
              <a:t>chân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đuôi</a:t>
            </a:r>
            <a:r>
              <a:rPr lang="en-US" sz="2000" dirty="0">
                <a:solidFill>
                  <a:srgbClr val="002060"/>
                </a:solidFill>
                <a:latin typeface="Times New Roman" panose="02020603050405020304" pitchFamily="18" charset="0"/>
                <a:cs typeface="Times New Roman" panose="02020603050405020304" pitchFamily="18" charset="0"/>
              </a:rPr>
              <a:t>…</a:t>
            </a:r>
          </a:p>
          <a:p>
            <a:pPr algn="just"/>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Trẻ</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trả</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lời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được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các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câu</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hỏi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về</a:t>
            </a:r>
            <a:r>
              <a:rPr lang="en-US" sz="2000" dirty="0">
                <a:solidFill>
                  <a:srgbClr val="002060"/>
                </a:solidFill>
                <a:latin typeface="Times New Roman" panose="02020603050405020304" pitchFamily="18" charset="0"/>
                <a:cs typeface="Times New Roman" panose="02020603050405020304" pitchFamily="18" charset="0"/>
              </a:rPr>
              <a:t> con </a:t>
            </a:r>
            <a:r>
              <a:rPr lang="en-US" sz="2000" dirty="0" err="1">
                <a:solidFill>
                  <a:srgbClr val="002060"/>
                </a:solidFill>
                <a:latin typeface="Times New Roman" panose="02020603050405020304" pitchFamily="18" charset="0"/>
                <a:cs typeface="Times New Roman" panose="02020603050405020304" pitchFamily="18" charset="0"/>
              </a:rPr>
              <a:t>voi</a:t>
            </a:r>
            <a:r>
              <a:rPr lang="en-US" sz="2000" dirty="0">
                <a:solidFill>
                  <a:srgbClr val="002060"/>
                </a:solidFill>
                <a:latin typeface="Times New Roman" panose="02020603050405020304" pitchFamily="18" charset="0"/>
                <a:cs typeface="Times New Roman" panose="02020603050405020304" pitchFamily="18" charset="0"/>
              </a:rPr>
              <a:t>.</a:t>
            </a:r>
          </a:p>
          <a:p>
            <a:pPr algn="just"/>
            <a:r>
              <a:rPr lang="en-US" sz="200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Trẻ</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tìm</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được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bóng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cho</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voi</a:t>
            </a:r>
            <a:r>
              <a:rPr lang="en-US" sz="2000" dirty="0">
                <a:solidFill>
                  <a:srgbClr val="002060"/>
                </a:solidFill>
                <a:latin typeface="Times New Roman" panose="02020603050405020304" pitchFamily="18" charset="0"/>
                <a:cs typeface="Times New Roman" panose="02020603050405020304" pitchFamily="18" charset="0"/>
              </a:rPr>
              <a:t>.</a:t>
            </a:r>
          </a:p>
          <a:p>
            <a:pPr algn="just"/>
            <a:r>
              <a:rPr lang="en-US" sz="2000" b="1" dirty="0">
                <a:solidFill>
                  <a:srgbClr val="002060"/>
                </a:solidFill>
                <a:latin typeface="Times New Roman" panose="02020603050405020304" pitchFamily="18" charset="0"/>
                <a:cs typeface="Times New Roman" panose="02020603050405020304" pitchFamily="18" charset="0"/>
              </a:rPr>
              <a:t>3. </a:t>
            </a:r>
            <a:r>
              <a:rPr lang="en-US" sz="2000" b="1" dirty="0" err="1">
                <a:solidFill>
                  <a:srgbClr val="002060"/>
                </a:solidFill>
                <a:latin typeface="Times New Roman" panose="02020603050405020304" pitchFamily="18" charset="0"/>
                <a:cs typeface="Times New Roman" panose="02020603050405020304" pitchFamily="18" charset="0"/>
              </a:rPr>
              <a:t>Thái</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độ</a:t>
            </a:r>
            <a:r>
              <a:rPr lang="en-US" sz="2000" b="1" dirty="0">
                <a:solidFill>
                  <a:srgbClr val="002060"/>
                </a:solidFill>
                <a:latin typeface="Times New Roman" panose="02020603050405020304" pitchFamily="18" charset="0"/>
                <a:cs typeface="Times New Roman" panose="02020603050405020304" pitchFamily="18" charset="0"/>
              </a:rPr>
              <a:t>:</a:t>
            </a:r>
            <a:endParaRPr lang="en-US" sz="2000" dirty="0">
              <a:solidFill>
                <a:srgbClr val="002060"/>
              </a:solidFill>
              <a:latin typeface="Times New Roman" panose="02020603050405020304" pitchFamily="18" charset="0"/>
              <a:cs typeface="Times New Roman" panose="02020603050405020304" pitchFamily="18" charset="0"/>
            </a:endParaRPr>
          </a:p>
          <a:p>
            <a:pPr algn="just"/>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Trẻ</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hứng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thú</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tham</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gia</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nhận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biết</a:t>
            </a:r>
            <a:r>
              <a:rPr lang="en-US" sz="2000" dirty="0">
                <a:solidFill>
                  <a:srgbClr val="002060"/>
                </a:solidFill>
                <a:latin typeface="Times New Roman" panose="02020603050405020304" pitchFamily="18" charset="0"/>
                <a:cs typeface="Times New Roman" panose="02020603050405020304" pitchFamily="18" charset="0"/>
              </a:rPr>
              <a:t>.</a:t>
            </a:r>
          </a:p>
          <a:p>
            <a:pPr algn="just"/>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Trẻ</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biết</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yêu</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quý</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và</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chăm</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sóc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các</a:t>
            </a:r>
            <a:r>
              <a:rPr lang="en-US" sz="2000" dirty="0">
                <a:solidFill>
                  <a:srgbClr val="002060"/>
                </a:solidFill>
                <a:latin typeface="Times New Roman" panose="02020603050405020304" pitchFamily="18" charset="0"/>
                <a:cs typeface="Times New Roman" panose="02020603050405020304" pitchFamily="18" charset="0"/>
              </a:rPr>
              <a:t> con </a:t>
            </a:r>
            <a:r>
              <a:rPr lang="en-US" sz="2000" dirty="0" err="1">
                <a:solidFill>
                  <a:srgbClr val="002060"/>
                </a:solidFill>
                <a:latin typeface="Times New Roman" panose="02020603050405020304" pitchFamily="18" charset="0"/>
                <a:cs typeface="Times New Roman" panose="02020603050405020304" pitchFamily="18" charset="0"/>
              </a:rPr>
              <a:t>vật</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nuôi</a:t>
            </a:r>
            <a:r>
              <a:rPr lang="en-US" sz="2000" dirty="0">
                <a:solidFill>
                  <a:srgbClr val="002060"/>
                </a:solidFill>
                <a:latin typeface="Times New Roman" panose="02020603050405020304" pitchFamily="18" charset="0"/>
                <a:cs typeface="Times New Roman" panose="02020603050405020304" pitchFamily="18" charset="0"/>
              </a:rPr>
              <a:t>.   </a:t>
            </a:r>
          </a:p>
        </p:txBody>
      </p:sp>
      <p:sp>
        <p:nvSpPr>
          <p:cNvPr id="4" name="TextBox 3"/>
          <p:cNvSpPr txBox="1"/>
          <p:nvPr/>
        </p:nvSpPr>
        <p:spPr>
          <a:xfrm>
            <a:off x="1749669" y="1679331"/>
            <a:ext cx="184731" cy="369332"/>
          </a:xfrm>
          <a:prstGeom prst="rect">
            <a:avLst/>
          </a:prstGeom>
          <a:noFill/>
        </p:spPr>
        <p:txBody>
          <a:bodyPr wrap="none" rtlCol="0">
            <a:spAutoFit/>
          </a:bodyPr>
          <a:lstStyle/>
          <a:p>
            <a:endParaRPr lang="en-US" dirty="0"/>
          </a:p>
        </p:txBody>
      </p:sp>
    </p:spTree>
    <p:custDataLst>
      <p:tags r:id="rId1"/>
    </p:custDataLst>
    <p:extLst>
      <p:ext uri="{BB962C8B-B14F-4D97-AF65-F5344CB8AC3E}">
        <p14:creationId xmlns:p14="http://schemas.microsoft.com/office/powerpoint/2010/main" val="2206420440"/>
      </p:ext>
    </p:extLst>
  </p:cSld>
  <p:clrMapOvr>
    <a:masterClrMapping/>
  </p:clrMapOvr>
  <mc:AlternateContent xmlns:mc="http://schemas.openxmlformats.org/markup-compatibility/2006" xmlns:p14="http://schemas.microsoft.com/office/powerpoint/2010/main">
    <mc:Choice Requires="p14">
      <p:transition spd="med" p14:dur="700" advTm="55286">
        <p:fade/>
      </p:transition>
    </mc:Choice>
    <mc:Fallback xmlns="">
      <p:transition spd="med" advTm="5528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1000"/>
                                        <p:tgtEl>
                                          <p:spTgt spid="3">
                                            <p:txEl>
                                              <p:pRg st="8" end="8"/>
                                            </p:txEl>
                                          </p:spTgt>
                                        </p:tgtEl>
                                      </p:cBhvr>
                                    </p:animEffect>
                                    <p:anim calcmode="lin" valueType="num">
                                      <p:cBhvr>
                                        <p:cTn id="7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animEffect transition="in" filter="fade">
                                      <p:cBhvr>
                                        <p:cTn id="77" dur="1000"/>
                                        <p:tgtEl>
                                          <p:spTgt spid="3">
                                            <p:txEl>
                                              <p:pRg st="9" end="9"/>
                                            </p:txEl>
                                          </p:spTgt>
                                        </p:tgtEl>
                                      </p:cBhvr>
                                    </p:animEffect>
                                    <p:anim calcmode="lin" valueType="num">
                                      <p:cBhvr>
                                        <p:cTn id="7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
                                            <p:txEl>
                                              <p:pRg st="10" end="10"/>
                                            </p:txEl>
                                          </p:spTgt>
                                        </p:tgtEl>
                                        <p:attrNameLst>
                                          <p:attrName>style.visibility</p:attrName>
                                        </p:attrNameLst>
                                      </p:cBhvr>
                                      <p:to>
                                        <p:strVal val="visible"/>
                                      </p:to>
                                    </p:set>
                                    <p:animEffect transition="in" filter="fade">
                                      <p:cBhvr>
                                        <p:cTn id="84" dur="1000"/>
                                        <p:tgtEl>
                                          <p:spTgt spid="3">
                                            <p:txEl>
                                              <p:pRg st="10" end="10"/>
                                            </p:txEl>
                                          </p:spTgt>
                                        </p:tgtEl>
                                      </p:cBhvr>
                                    </p:animEffect>
                                    <p:anim calcmode="lin" valueType="num">
                                      <p:cBhvr>
                                        <p:cTn id="8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3">
                                            <p:txEl>
                                              <p:pRg st="11" end="11"/>
                                            </p:txEl>
                                          </p:spTgt>
                                        </p:tgtEl>
                                        <p:attrNameLst>
                                          <p:attrName>style.visibility</p:attrName>
                                        </p:attrNameLst>
                                      </p:cBhvr>
                                      <p:to>
                                        <p:strVal val="visible"/>
                                      </p:to>
                                    </p:set>
                                    <p:animEffect transition="in" filter="fade">
                                      <p:cBhvr>
                                        <p:cTn id="91" dur="1000"/>
                                        <p:tgtEl>
                                          <p:spTgt spid="3">
                                            <p:txEl>
                                              <p:pRg st="11" end="11"/>
                                            </p:txEl>
                                          </p:spTgt>
                                        </p:tgtEl>
                                      </p:cBhvr>
                                    </p:animEffect>
                                    <p:anim calcmode="lin" valueType="num">
                                      <p:cBhvr>
                                        <p:cTn id="92"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pic>
        <p:nvPicPr>
          <p:cNvPr id="7" name="Content Placeholder 3"/>
          <p:cNvPicPr>
            <a:picLocks noGrp="1" noChangeAspect="1"/>
          </p:cNvPicPr>
          <p:nvPr>
            <p:ph idx="4294967295"/>
          </p:nvPr>
        </p:nvPicPr>
        <p:blipFill>
          <a:blip r:embed="rId4">
            <a:extLst>
              <a:ext uri="{28A0092B-C50C-407E-A947-70E740481C1C}">
                <a14:useLocalDpi xmlns:a14="http://schemas.microsoft.com/office/drawing/2010/main" val="0"/>
              </a:ext>
            </a:extLst>
          </a:blip>
          <a:stretch>
            <a:fillRect/>
          </a:stretch>
        </p:blipFill>
        <p:spPr>
          <a:xfrm>
            <a:off x="0" y="0"/>
            <a:ext cx="12192000" cy="6858000"/>
          </a:xfrm>
        </p:spPr>
      </p:pic>
      <p:sp>
        <p:nvSpPr>
          <p:cNvPr id="4" name="TextBox 3"/>
          <p:cNvSpPr txBox="1"/>
          <p:nvPr/>
        </p:nvSpPr>
        <p:spPr>
          <a:xfrm>
            <a:off x="2771560" y="1964035"/>
            <a:ext cx="6956854" cy="923330"/>
          </a:xfrm>
          <a:prstGeom prst="rect">
            <a:avLst/>
          </a:prstGeom>
          <a:noFill/>
        </p:spPr>
        <p:txBody>
          <a:bodyPr wrap="square" rtlCol="0">
            <a:spAutoFit/>
          </a:bodyPr>
          <a:lstStyle/>
          <a:p>
            <a:pPr algn="ctr"/>
            <a:r>
              <a:rPr lang="en-US" sz="5400" dirty="0" err="1">
                <a:solidFill>
                  <a:schemeClr val="bg1">
                    <a:lumMod val="95000"/>
                  </a:schemeClr>
                </a:solidFill>
                <a:latin typeface="Times New Roman" pitchFamily="18" charset="0"/>
                <a:cs typeface="Times New Roman" pitchFamily="18" charset="0"/>
              </a:rPr>
              <a:t>Đoán</a:t>
            </a:r>
            <a:r>
              <a:rPr lang="en-US" sz="5400" dirty="0">
                <a:solidFill>
                  <a:schemeClr val="bg1">
                    <a:lumMod val="95000"/>
                  </a:schemeClr>
                </a:solidFill>
                <a:latin typeface="Times New Roman" pitchFamily="18" charset="0"/>
                <a:cs typeface="Times New Roman" pitchFamily="18" charset="0"/>
              </a:rPr>
              <a:t> </a:t>
            </a:r>
            <a:r>
              <a:rPr lang="en-US" sz="5400" dirty="0" err="1">
                <a:solidFill>
                  <a:schemeClr val="bg1">
                    <a:lumMod val="95000"/>
                  </a:schemeClr>
                </a:solidFill>
                <a:latin typeface="Times New Roman" pitchFamily="18" charset="0"/>
                <a:cs typeface="Times New Roman" pitchFamily="18" charset="0"/>
              </a:rPr>
              <a:t>xem</a:t>
            </a:r>
            <a:r>
              <a:rPr lang="en-US" sz="5400" dirty="0">
                <a:solidFill>
                  <a:schemeClr val="bg1">
                    <a:lumMod val="95000"/>
                  </a:schemeClr>
                </a:solidFill>
                <a:latin typeface="Times New Roman" pitchFamily="18" charset="0"/>
                <a:cs typeface="Times New Roman" pitchFamily="18" charset="0"/>
              </a:rPr>
              <a:t> con </a:t>
            </a:r>
            <a:r>
              <a:rPr lang="en-US" sz="5400" dirty="0" err="1">
                <a:solidFill>
                  <a:schemeClr val="bg1">
                    <a:lumMod val="95000"/>
                  </a:schemeClr>
                </a:solidFill>
                <a:latin typeface="Times New Roman" pitchFamily="18" charset="0"/>
                <a:cs typeface="Times New Roman" pitchFamily="18" charset="0"/>
              </a:rPr>
              <a:t>gì</a:t>
            </a:r>
            <a:r>
              <a:rPr lang="en-US" sz="5400" dirty="0">
                <a:solidFill>
                  <a:schemeClr val="bg1">
                    <a:lumMod val="95000"/>
                  </a:schemeClr>
                </a:solidFill>
                <a:latin typeface="Times New Roman" pitchFamily="18" charset="0"/>
                <a:cs typeface="Times New Roman" pitchFamily="18" charset="0"/>
              </a:rPr>
              <a:t>?</a:t>
            </a:r>
          </a:p>
        </p:txBody>
      </p:sp>
    </p:spTree>
    <p:custDataLst>
      <p:tags r:id="rId1"/>
    </p:custDataLst>
    <p:extLst>
      <p:ext uri="{BB962C8B-B14F-4D97-AF65-F5344CB8AC3E}">
        <p14:creationId xmlns:p14="http://schemas.microsoft.com/office/powerpoint/2010/main" val="792856447"/>
      </p:ext>
    </p:extLst>
  </p:cSld>
  <p:clrMapOvr>
    <a:masterClrMapping/>
  </p:clrMapOvr>
  <p:transition spd="slow" advTm="8314">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spTree>
    <p:custDataLst>
      <p:tags r:id="rId1"/>
    </p:custDataLst>
    <p:extLst>
      <p:ext uri="{BB962C8B-B14F-4D97-AF65-F5344CB8AC3E}">
        <p14:creationId xmlns:p14="http://schemas.microsoft.com/office/powerpoint/2010/main" val="3859192765"/>
      </p:ext>
    </p:extLst>
  </p:cSld>
  <p:clrMapOvr>
    <a:masterClrMapping/>
  </p:clrMapOvr>
  <mc:AlternateContent xmlns:mc="http://schemas.openxmlformats.org/markup-compatibility/2006" xmlns:p14="http://schemas.microsoft.com/office/powerpoint/2010/main">
    <mc:Choice Requires="p14">
      <p:transition spd="slow" p14:dur="800" advTm="7876">
        <p:circle/>
      </p:transition>
    </mc:Choice>
    <mc:Fallback xmlns="">
      <p:transition spd="slow" advTm="7876">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79130"/>
            <a:ext cx="12271131" cy="6937130"/>
          </a:xfrm>
        </p:spPr>
      </p:pic>
      <p:sp>
        <p:nvSpPr>
          <p:cNvPr id="5" name="TextBox 4"/>
          <p:cNvSpPr txBox="1"/>
          <p:nvPr/>
        </p:nvSpPr>
        <p:spPr>
          <a:xfrm>
            <a:off x="4659923" y="140676"/>
            <a:ext cx="1951175" cy="707886"/>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en-US" sz="4000" dirty="0">
                <a:solidFill>
                  <a:schemeClr val="tx1"/>
                </a:solidFill>
                <a:latin typeface="Times New Roman" panose="02020603050405020304" pitchFamily="18" charset="0"/>
                <a:cs typeface="Times New Roman" panose="02020603050405020304" pitchFamily="18" charset="0"/>
              </a:rPr>
              <a:t>Con </a:t>
            </a:r>
            <a:r>
              <a:rPr lang="en-US" sz="4000" dirty="0" err="1">
                <a:solidFill>
                  <a:schemeClr val="tx1"/>
                </a:solidFill>
                <a:latin typeface="Times New Roman" panose="02020603050405020304" pitchFamily="18" charset="0"/>
                <a:cs typeface="Times New Roman" panose="02020603050405020304" pitchFamily="18" charset="0"/>
              </a:rPr>
              <a:t>voi</a:t>
            </a:r>
            <a:r>
              <a:rPr lang="en-US" sz="4000" dirty="0">
                <a:solidFill>
                  <a:schemeClr val="tx1"/>
                </a:solidFill>
                <a:latin typeface="Times New Roman" panose="02020603050405020304" pitchFamily="18" charset="0"/>
                <a:cs typeface="Times New Roman" panose="02020603050405020304" pitchFamily="18" charset="0"/>
              </a:rPr>
              <a:t> </a:t>
            </a:r>
          </a:p>
        </p:txBody>
      </p:sp>
      <p:sp>
        <p:nvSpPr>
          <p:cNvPr id="7" name="Right Arrow 6"/>
          <p:cNvSpPr/>
          <p:nvPr/>
        </p:nvSpPr>
        <p:spPr>
          <a:xfrm>
            <a:off x="1960947" y="2125584"/>
            <a:ext cx="1670538" cy="256054"/>
          </a:xfrm>
          <a:prstGeom prst="rightArrow">
            <a:avLst/>
          </a:prstGeom>
          <a:solidFill>
            <a:srgbClr val="FFC000"/>
          </a:solidFill>
          <a:ln>
            <a:solidFill>
              <a:schemeClr val="tx2"/>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 name="TextBox 7"/>
          <p:cNvSpPr txBox="1"/>
          <p:nvPr/>
        </p:nvSpPr>
        <p:spPr>
          <a:xfrm>
            <a:off x="399958" y="1992001"/>
            <a:ext cx="2148345" cy="523220"/>
          </a:xfrm>
          <a:prstGeom prst="rect">
            <a:avLst/>
          </a:prstGeom>
          <a:solidFill>
            <a:srgbClr val="FFC000"/>
          </a:solidFill>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2800" dirty="0" err="1">
                <a:solidFill>
                  <a:schemeClr val="tx1"/>
                </a:solidFill>
                <a:latin typeface="Times New Roman" panose="02020603050405020304" pitchFamily="18" charset="0"/>
                <a:cs typeface="Times New Roman" panose="02020603050405020304" pitchFamily="18" charset="0"/>
              </a:rPr>
              <a:t>Phần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đầu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voi</a:t>
            </a:r>
            <a:r>
              <a:rPr lang="en-US" sz="2800" dirty="0">
                <a:solidFill>
                  <a:schemeClr val="tx1"/>
                </a:solidFill>
                <a:latin typeface="Times New Roman" panose="02020603050405020304" pitchFamily="18" charset="0"/>
                <a:cs typeface="Times New Roman" panose="02020603050405020304" pitchFamily="18" charset="0"/>
              </a:rPr>
              <a:t> </a:t>
            </a:r>
          </a:p>
        </p:txBody>
      </p:sp>
      <p:sp>
        <p:nvSpPr>
          <p:cNvPr id="9" name="Rectangle 8"/>
          <p:cNvSpPr/>
          <p:nvPr/>
        </p:nvSpPr>
        <p:spPr>
          <a:xfrm>
            <a:off x="571500" y="1784838"/>
            <a:ext cx="3446585" cy="1169377"/>
          </a:xfrm>
          <a:prstGeom prst="rect">
            <a:avLst/>
          </a:prstGeom>
          <a:noFill/>
          <a:ln>
            <a:noFill/>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13" name="Right Arrow 12"/>
          <p:cNvSpPr/>
          <p:nvPr/>
        </p:nvSpPr>
        <p:spPr>
          <a:xfrm rot="10800000">
            <a:off x="7473462" y="2259167"/>
            <a:ext cx="1670538" cy="256054"/>
          </a:xfrm>
          <a:prstGeom prst="rightArrow">
            <a:avLst/>
          </a:prstGeom>
          <a:solidFill>
            <a:srgbClr val="FFC000"/>
          </a:solidFill>
          <a:ln>
            <a:solidFill>
              <a:schemeClr val="tx2"/>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TextBox 11"/>
          <p:cNvSpPr txBox="1"/>
          <p:nvPr/>
        </p:nvSpPr>
        <p:spPr>
          <a:xfrm>
            <a:off x="8981035" y="2107916"/>
            <a:ext cx="2157963" cy="523220"/>
          </a:xfrm>
          <a:prstGeom prst="rect">
            <a:avLst/>
          </a:prstGeom>
          <a:solidFill>
            <a:srgbClr val="FFC000"/>
          </a:solidFill>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2800" dirty="0" err="1">
                <a:solidFill>
                  <a:schemeClr val="tx1"/>
                </a:solidFill>
                <a:latin typeface="Times New Roman" panose="02020603050405020304" pitchFamily="18" charset="0"/>
                <a:cs typeface="Times New Roman" panose="02020603050405020304" pitchFamily="18" charset="0"/>
              </a:rPr>
              <a:t>Phần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voi</a:t>
            </a:r>
            <a:endParaRPr lang="en-US" sz="2800" dirty="0">
              <a:solidFill>
                <a:schemeClr val="tx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164009734"/>
      </p:ext>
    </p:extLst>
  </p:cSld>
  <p:clrMapOvr>
    <a:masterClrMapping/>
  </p:clrMapOvr>
  <mc:AlternateContent xmlns:mc="http://schemas.openxmlformats.org/markup-compatibility/2006" xmlns:p14="http://schemas.microsoft.com/office/powerpoint/2010/main">
    <mc:Choice Requires="p14">
      <p:transition spd="slow" p14:dur="1250" advTm="47977">
        <p14:flip dir="r"/>
      </p:transition>
    </mc:Choice>
    <mc:Fallback xmlns="">
      <p:transition spd="slow" advTm="4797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3"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2000" cy="6858000"/>
          </a:xfrm>
        </p:spPr>
      </p:pic>
      <p:sp>
        <p:nvSpPr>
          <p:cNvPr id="30" name="Right Arrow 29"/>
          <p:cNvSpPr/>
          <p:nvPr/>
        </p:nvSpPr>
        <p:spPr>
          <a:xfrm rot="6206857">
            <a:off x="4392662" y="1587752"/>
            <a:ext cx="1239715" cy="235155"/>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TextBox 11"/>
          <p:cNvSpPr txBox="1"/>
          <p:nvPr/>
        </p:nvSpPr>
        <p:spPr>
          <a:xfrm>
            <a:off x="4569084" y="758814"/>
            <a:ext cx="1185517" cy="523220"/>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sz="2800" dirty="0">
                <a:latin typeface="Times New Roman" panose="02020603050405020304" pitchFamily="18" charset="0"/>
                <a:cs typeface="Times New Roman" panose="02020603050405020304" pitchFamily="18" charset="0"/>
              </a:rPr>
              <a:t>Tai </a:t>
            </a:r>
            <a:r>
              <a:rPr lang="en-US" sz="2800" dirty="0" err="1">
                <a:latin typeface="Times New Roman" panose="02020603050405020304" pitchFamily="18" charset="0"/>
                <a:cs typeface="Times New Roman" panose="02020603050405020304" pitchFamily="18" charset="0"/>
              </a:rPr>
              <a:t>voi</a:t>
            </a:r>
            <a:endParaRPr lang="en-US" sz="2800" dirty="0">
              <a:latin typeface="Times New Roman" panose="02020603050405020304" pitchFamily="18" charset="0"/>
              <a:cs typeface="Times New Roman" panose="02020603050405020304" pitchFamily="18" charset="0"/>
            </a:endParaRPr>
          </a:p>
        </p:txBody>
      </p:sp>
      <p:sp>
        <p:nvSpPr>
          <p:cNvPr id="16" name="Right Arrow 15"/>
          <p:cNvSpPr/>
          <p:nvPr/>
        </p:nvSpPr>
        <p:spPr>
          <a:xfrm>
            <a:off x="2153629" y="2750221"/>
            <a:ext cx="1239715" cy="235155"/>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Right Arrow 16"/>
          <p:cNvSpPr/>
          <p:nvPr/>
        </p:nvSpPr>
        <p:spPr>
          <a:xfrm>
            <a:off x="1653524" y="3738608"/>
            <a:ext cx="1239715" cy="235155"/>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Right Arrow 17"/>
          <p:cNvSpPr/>
          <p:nvPr/>
        </p:nvSpPr>
        <p:spPr>
          <a:xfrm>
            <a:off x="1301444" y="4888562"/>
            <a:ext cx="1239715" cy="235155"/>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Right Arrow 18"/>
          <p:cNvSpPr/>
          <p:nvPr/>
        </p:nvSpPr>
        <p:spPr>
          <a:xfrm rot="16200000">
            <a:off x="5134743" y="5282563"/>
            <a:ext cx="1239715" cy="235155"/>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 name="Right Arrow 19"/>
          <p:cNvSpPr/>
          <p:nvPr/>
        </p:nvSpPr>
        <p:spPr>
          <a:xfrm rot="10800000">
            <a:off x="8552954" y="3359420"/>
            <a:ext cx="1239715" cy="235155"/>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9" name="TextBox 38"/>
          <p:cNvSpPr txBox="1"/>
          <p:nvPr/>
        </p:nvSpPr>
        <p:spPr>
          <a:xfrm>
            <a:off x="9548447" y="3215388"/>
            <a:ext cx="1451038" cy="523220"/>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sz="2800" dirty="0" err="1">
                <a:latin typeface="Times New Roman" panose="02020603050405020304" pitchFamily="18" charset="0"/>
                <a:cs typeface="Times New Roman" panose="02020603050405020304" pitchFamily="18" charset="0"/>
              </a:rPr>
              <a:t>Đuôi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voi</a:t>
            </a:r>
            <a:endParaRPr lang="en-US" sz="2800"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5029807" y="5969976"/>
            <a:ext cx="1489510" cy="523220"/>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sz="2800" dirty="0" err="1">
                <a:latin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voi</a:t>
            </a:r>
            <a:endParaRPr lang="en-US" sz="280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202449" y="4744530"/>
            <a:ext cx="1271502" cy="523220"/>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sz="2800" dirty="0" err="1">
                <a:latin typeface="Times New Roman" panose="02020603050405020304" pitchFamily="18" charset="0"/>
                <a:cs typeface="Times New Roman" panose="02020603050405020304" pitchFamily="18" charset="0"/>
              </a:rPr>
              <a:t>Vòi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voi</a:t>
            </a:r>
            <a:endParaRPr lang="en-US" sz="280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606044" y="3594576"/>
            <a:ext cx="1390800" cy="52322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err="1">
                <a:latin typeface="Times New Roman" panose="02020603050405020304" pitchFamily="18" charset="0"/>
                <a:cs typeface="Times New Roman" panose="02020603050405020304" pitchFamily="18" charset="0"/>
              </a:rPr>
              <a:t>Ngà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voi</a:t>
            </a:r>
            <a:endParaRPr lang="en-US" sz="28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987670" y="2578639"/>
            <a:ext cx="1309974" cy="523220"/>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sz="2800" dirty="0" err="1">
                <a:latin typeface="Times New Roman" panose="02020603050405020304" pitchFamily="18" charset="0"/>
                <a:cs typeface="Times New Roman" panose="02020603050405020304" pitchFamily="18" charset="0"/>
              </a:rPr>
              <a:t>Mắt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voi</a:t>
            </a:r>
            <a:endParaRPr lang="en-US" sz="28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653604954"/>
      </p:ext>
    </p:extLst>
  </p:cSld>
  <p:clrMapOvr>
    <a:masterClrMapping/>
  </p:clrMapOvr>
  <mc:AlternateContent xmlns:mc="http://schemas.openxmlformats.org/markup-compatibility/2006" xmlns:p14="http://schemas.microsoft.com/office/powerpoint/2010/main">
    <mc:Choice Requires="p14">
      <p:transition spd="slow" p14:dur="1600" advTm="161164">
        <p:blinds dir="vert"/>
      </p:transition>
    </mc:Choice>
    <mc:Fallback xmlns="">
      <p:transition spd="slow" advTm="161164">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arn(inVertical)">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barn(inVertical)">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arn(inVertical)">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barn(inVertical)">
                                      <p:cBhvr>
                                        <p:cTn id="6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2" grpId="0" animBg="1"/>
      <p:bldP spid="16" grpId="0" animBg="1"/>
      <p:bldP spid="17" grpId="0" animBg="1"/>
      <p:bldP spid="18" grpId="0" animBg="1"/>
      <p:bldP spid="19" grpId="0" animBg="1"/>
      <p:bldP spid="20" grpId="0" animBg="1"/>
      <p:bldP spid="39" grpId="0" animBg="1"/>
      <p:bldP spid="28" grpId="0" animBg="1"/>
      <p:bldP spid="25" grpId="0" animBg="1"/>
      <p:bldP spid="22"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br>
              <a:rPr lang="en-US" dirty="0"/>
            </a:br>
            <a:endParaRPr lang="en-US"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1999" cy="6858000"/>
          </a:xfrm>
        </p:spPr>
      </p:pic>
      <p:sp>
        <p:nvSpPr>
          <p:cNvPr id="5" name="TextBox 4"/>
          <p:cNvSpPr txBox="1"/>
          <p:nvPr/>
        </p:nvSpPr>
        <p:spPr>
          <a:xfrm>
            <a:off x="3691879" y="2055813"/>
            <a:ext cx="4808239" cy="923330"/>
          </a:xfrm>
          <a:prstGeom prst="rect">
            <a:avLst/>
          </a:prstGeom>
          <a:noFill/>
        </p:spPr>
        <p:txBody>
          <a:bodyPr wrap="none" rtlCol="0">
            <a:spAutoFit/>
          </a:bodyPr>
          <a:lstStyle/>
          <a:p>
            <a:r>
              <a:rPr lang="en-US" sz="5400" dirty="0" err="1">
                <a:solidFill>
                  <a:schemeClr val="bg1"/>
                </a:solidFill>
                <a:latin typeface="Times New Roman" panose="02020603050405020304" pitchFamily="18" charset="0"/>
                <a:cs typeface="Times New Roman" panose="02020603050405020304" pitchFamily="18" charset="0"/>
              </a:rPr>
              <a:t>Voi</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sống</a:t>
            </a:r>
            <a:r>
              <a:rPr lang="en-US" sz="5400" dirty="0">
                <a:solidFill>
                  <a:schemeClr val="bg1"/>
                </a:solidFill>
                <a:latin typeface="Times New Roman" panose="02020603050405020304" pitchFamily="18" charset="0"/>
                <a:cs typeface="Times New Roman" panose="02020603050405020304" pitchFamily="18" charset="0"/>
              </a:rPr>
              <a:t> ở </a:t>
            </a:r>
            <a:r>
              <a:rPr lang="en-US" sz="5400" dirty="0" err="1">
                <a:solidFill>
                  <a:schemeClr val="bg1"/>
                </a:solidFill>
                <a:latin typeface="Times New Roman" panose="02020603050405020304" pitchFamily="18" charset="0"/>
                <a:cs typeface="Times New Roman" panose="02020603050405020304" pitchFamily="18" charset="0"/>
              </a:rPr>
              <a:t>đâu</a:t>
            </a:r>
            <a:r>
              <a:rPr lang="en-US" sz="5400" dirty="0">
                <a:solidFill>
                  <a:schemeClr val="bg1"/>
                </a:solidFill>
                <a:latin typeface="Times New Roman" panose="02020603050405020304" pitchFamily="18"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1778945686"/>
      </p:ext>
    </p:extLst>
  </p:cSld>
  <p:clrMapOvr>
    <a:masterClrMapping/>
  </p:clrMapOvr>
  <p:transition spd="slow" advTm="4965">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604846" y="6049108"/>
            <a:ext cx="4687117" cy="707886"/>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4000" dirty="0" err="1">
                <a:latin typeface="Times New Roman" panose="02020603050405020304" pitchFamily="18" charset="0"/>
                <a:cs typeface="Times New Roman" panose="02020603050405020304" pitchFamily="18" charset="0"/>
              </a:rPr>
              <a:t>Voi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sống</a:t>
            </a:r>
            <a:r>
              <a:rPr lang="en-US" sz="4000" dirty="0">
                <a:latin typeface="Times New Roman" panose="02020603050405020304" pitchFamily="18" charset="0"/>
                <a:cs typeface="Times New Roman" panose="02020603050405020304" pitchFamily="18" charset="0"/>
              </a:rPr>
              <a:t> ở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rừng</a:t>
            </a:r>
            <a:endParaRPr lang="en-US" sz="40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653373212"/>
      </p:ext>
    </p:extLst>
  </p:cSld>
  <p:clrMapOvr>
    <a:masterClrMapping/>
  </p:clrMapOvr>
  <mc:AlternateContent xmlns:mc="http://schemas.openxmlformats.org/markup-compatibility/2006" xmlns:p14="http://schemas.microsoft.com/office/powerpoint/2010/main">
    <mc:Choice Requires="p14">
      <p:transition spd="slow" p14:dur="1250" advTm="12696">
        <p14:flip dir="r"/>
      </p:transition>
    </mc:Choice>
    <mc:Fallback xmlns="">
      <p:transition spd="slow" advTm="1269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OJECT_FOLDER_UPDATED" val="1"/>
  <p:tag name="FLASHSPRING_ZOOM_TAG" val="60"/>
  <p:tag name="ISPRING_PRESENTATION_TITLE" val="BÀI GIẢNG D3 (1) (2)"/>
  <p:tag name="ISPRING_FIRST_PUBLISH" val="1"/>
  <p:tag name="FLASHSPRING_PRESENTATION_REFERENCES" val=""/>
  <p:tag name="ISPRING_PRESENTATION_COURSE_TITLE" val="BÀI GIẢNG D3 (1) (2)"/>
  <p:tag name="ISPRING_CURRENT_PLAYER_ID" val="universal"/>
  <p:tag name="ISPRING_UUID" val="{E6BBCAD6-C54C-456F-8E03-6630005FA227}"/>
  <p:tag name="ISPRING_RESOURCE_FOLDER" val="C:\Users\Admin\Desktop\thuyr chuaanr\"/>
  <p:tag name="ISPRING_PRESENTATION_PATH" val="C:\Users\Admin\Desktop\thuyr chuaanr.pptx"/>
  <p:tag name="ISPRING_PROJECT_VERSION" val="9.3"/>
  <p:tag name="ISPRING_SCREEN_RECS_UPDATED" val="C:\Users\Admin\Desktop\thuyr chuaanr\"/>
  <p:tag name="ISPRING_PLAYERS_CUSTOMIZATION_2" val="UEsDBBQAAgAIAJZgkFPuA81MSQMAAOMJAAAUAAAAdW5pdmVyc2FsL3BsYXllci54bWytVslu2zAQPTtA/kHgPaIdd0kCKUFbwOihLQK4282gpbHEWiJVkorifH1H1K7IbgPUgA1pOO9xlsehvbvHNHEeQGkuhU8W7pw4IAIZchH55NvX1cUVubs9P/OyhB1AOTz0SS54CWAJcULQgeKZQfA9M7FPegYXmYmTKS4VNwefLOfI3e60vCTnZzN0EdonsTHZDaVFUbhcI0JEWiZ5SaLdQKY0U6BBGFC0CoM4DfbG/B2N31QKag4Z6B4yMy/fuCZpOR41H5AUS1eqiF7O5wv68/OndRBDyi640IaJAIiDlZzZUm5ZsP8swzwBXdpmXhXkGowpg7C2mWdu+OJKOFoFPqkcNilozSLQbiIiQlu/hrMhqDCNdcNEuBHsgUeszG2jay/boo5Ex1KZIDc1eg+HrWQq3LT2nr9HJyL2dgnTcc2nB7lY/j2vk7F+m/J9MhabUb5NuI5xqQ/prNNJ0OGuXmprbGX7rZHtqmQijoLfOVcQ2tfv7QmYL0i1YStzG6eriwAX8GnFAiPV4QPCULq1bNxWKW6lFNeCWg633X3dUZAm2x0wkytoSjXzHngI8gtTyvbr1qgcPDoy1lg6BHu0SrluUtcQLzZp8vofelP6jVrzS0txqjcW8j9a8xGJ2qpwEcLjiqOPgRSragDLXdpckyVuuWcXk863ae84DUzdWcC2/MIRYJiKAE9/yAyjnZ0eg4JiGl2CXI2wvYWj4JhHcYJfM8kwXj1KkzK1n2ToLRwFJzLYT0Bb81HgVskCM9R5luEIeF685+ttR+i4JSNltnL06MRA9IJcG5nyJ6v1waQ0N1bUJ87v+Zlz7NOA3mW8hbydn0KMZsEgrmYy7E4R4GR44FCsBzwXtdXNcIxPTPvyaTTiS9N9OWWa+VwaNlllGU9yMHlWeTUnOc9GPiHsWJ6YD/2EhteHhY4Snr45prh+4FmVxZo/gVPwsPxzsFhiqZ0YSr375M3VsseAWsTZONjemo7tuJOiqYPrUvtW/dp2NHdUrZVKZsck5dW9qDDVPHiPcoyUzEU4EoBtWE2vE5zI7xQwJ4EdZrS4xOMhM5+8woc65+vX113KbxfXDdbGdV9tXMXyggupDriTH60PUpuIV881fPwDUEsDBBQAAgAIACxZjVXKowNubAYAACgZAAAdAAAAdW5pdmVyc2FsL2NvbW1vbl9tZXNzYWdlcy5sbmetWdtu4zYQfS+w/0AYCNAC2+xugV0UReIFLTO2EFnUSnS8aVEIjEXbRCTR1cWJ+9Sv6Yf1SzqkZMfeCyQ5AZIgkjFnhsMzZ4b0xcfHJEYbkeVSpZe9d+dve0ikcxXJdHnZm7Krn3/tobzgacRjlYrLXqp66GP/1Q8XMU+XJV8K+P/VDwhdJCLP4THv66enZySjy543CLFlkSCwBw4JsW/j0MED4oQDbF2HjIYDMrLdXn+kUAE/K4HuxFKmKQSB1MK8yGMZiYs3NWo3J5QxOgk97BKn1x+oolAJGvDsNDQX39gjzGzqhoMpALtBr+/yjVzyAlKI7kqAT/PTsAPCmO2OABHP52Ag72Qsiy0KRFFALk5Fdewh6fWD0zPIqLdLH1PrrrmbDm0KafP9KmsGElZYRlKhlGeZSVwHQM/Bt8QPA4sAqIamLAymnkd9RoYQoWaLTMq42hCZo1QVKC/Xa5UVIkIyNYTiRxlOVKfcBNe2G4J7s776te3Y7DacUJ1rVmYpAucv5sSl/gQ7R+iLxQvAez4JiMsgnd6YMtrre5nIRVqIDK1XqlBd8DTNQjekV6FFpy6rGYfOPk1JYHbenU4GxD/TJX3GKIP17D4Kzjo4ugE/3yDUDTg7jVAzDAmYYP+6yonlE3gxDGc2G/f6Via4ps2DLFZIButMi5LY8Lis+FVrZ5O7ndJhz6t1Yxf3gM/vm6wtOoH6uw0dOgKxtEcQlkrWPN0iRy3Vj798+PD47v2HnzrBBEAo5xgIGaT3b1sAucynTiUKoUs+w27rv93s6JQ5tguErv/pZg3UvQG+wt9Gu6nvA8lrhtqBUQydC4cYxbhVJVrxjdDNZyPFg9EHKAKZ1X1HfzBX8CItGytsSCcYSAR1xXzb0gSFQlBZtn1dyU5ZrFQG7nIUyZzfxUAt7VOzSn++ruqv4pbSUgUCFqmEy/S82fXMdSgeGpJNgN14pNVivyhAOoI3lN7osnkNLh7SWPEILTIBgDRAfL2O5bwW0Zr3Xsy3jVH4eAZNDMhOnQD0a7h70+uTNELDjOvFdkTxcUB8AMh4LrITbEPDdWOOcBx3Qxjbo7EDv0yHMJbLVQy/Rdc4PAJM8ESjUtRyjINgRv2hTppWY47WPM8fVBYdsfRwP5uAbdeiUAgWOwDXzXIPDPyQMPtlmZgXzWAQJTb8rusKlgoEDJkRA11SSZkXUDbJOhaFMNFKvRQ+rwYlsVBQX7GA2clwH7ybYmukuYOnrjUOB2wvoQ4v0/mqpR0U5zfr47AaSqDJIecbY6rRYNb8DOoCYki7WNBr0MDrLha3BIZE+NNkczCtgu7tRGknenOuNSbe1oOEZtNGqjKHNzolIE1mR/Lzbm4CAn3dZTZ2vqOtFepuElvKjYA4skhkjY5A7i0y1EX1aWr/Hl5h2zGd+kvq8a2Z+ni04elcHyfmXO/pFj6LZGQ+07Q3/v8q5d+IF7XUn9Vdwh2Sz2dd4zlqLN+pCF4UIlkXTa51wurwT4lCl/h3Q2iz9NP874fyF9mZgzH+2ftzdFzoskeNQTwzU+1366UjqSd/AgOLbo4wY8Ttrcba7cCmuiM2nzue7Gz36uiYYacL1d7apTWAq9CpGMEYcmwiD2DUSaALtbc1Z4/D8M2po739jAwCm0HXmYm7XBaNnk09t+6vppxPb6wHM+tRs2E2c8jRLQdAxjKB+KMWmNMJ2WWgahFHK5mpMo5M+cfy3rQJyG2ZiK+n4UWmEvM25vmO/lWb+vicKKrF+ZVTr8M8ta/g1vtzUMCn71JAsA9jjIVdS88+lq72uKURlI9OhcOC3egEdZTwYr6CdrxQZRq1BKqOYENyhQGsXnMgeNY8hdUAX4RRvUX12986geiJDkSU7MH+cFUh8j87g+hl7DGqy4tCPBbNQNOBYVEQ0qsrmOQWiyYLhgfHIZuHNlb1UXln1/LkzGxg/4scSXnVFBOVwKvzZr9MX9gZsmDGsDWeQP0FptxUmcHQ2QVhRzeLTn040tWVawEQDBBMFrFA5JHreuuCqi9+QJnNIa3Xn/DsHmSdKRV3is1soC6notuanu5AyiKWaafIn9dU9YKZ7YV4ODQXQpBJOO/fVzNEBAfOeX0zFKtlazBrjF3oGl/giUgWXQF9QvYXPvpSw1wgOIrrbyb+++ffJvvqkrDWZJC96vlJ9DZf9+39U26+07h4c/AVx/9QSwMEFAACAAgALFmNVRUeYBujAAAAfwEAAC4AAAB1bml2ZXJzYWwvcGxheWJhY2tfYW5kX25hdmlnYXRpb25fc2V0dGluZ3MueG1sdZBBCoMwEEX3nsIbCF2HQNelRagXGHGUQJIJmVHw9k1EbWnTZd77P8OMYhQxfmJd1bWCWegpEEVLnFE173e2DAtevXEghnzCgrznSiY3LFFoIzJ62ZQewXLK//BjeGthPT/iI14w5UJnHOpLqbCZXPKwmGlj3RpQjxHTgC+Yc+iht3jDtSeIw+MM7Bv/1bmbNpsd3mlAHSK5IKr5QFW613H0F1BLAwQUAAIACAAsWY1VcJQvq1IFAAAaHgAAJwAAAHVuaXZlcnNhbC9mbGFzaF9wdWJsaXNoaW5nX3NldHRpbmdzLnhtbOVZ3XLaOBS+z1NovNPLBtImTZsBMgTMxFP+FjttMzs7GWELrI0suZJMSq/2afbB9kn2yA4GQn5EWzrd9iJDLJ/v05GOzp9cO/2UMDQjUlHB687BftVBhIcionxady6CzvPXDlIa8wgzwUnd4cJBp429WpqNGVWxT7QGUYWAhquTVNedWOv0pFK5ubnZpyqV5q1gmQZ+tR+KpJJKogjXRFZShufwo+cpUc4tgwUB/CWC38Iae3sI1QqmnogyRhCNQHNOzaIw6zCsYqdSiI1xeD2VIuNRSzAhkZyO685vZ9V2yz1eyBRUbZoQbvZENWDQDOsTHEXUaIGZTz8TFBM6jUHdg+qhg25opOO687L6wvCAfGWTJ2cvFo8NT0vALnB9O0FCNI6wxsVjMaMkEyLBHEQ1tMwIkK6NrUhq8kmXA8VQNOc4oWEAb5DZq7rTDq5Gbscduf2We3Ux6haqWiMCL+i6Vhi/67Xdq/4gcP2r86DX3RoUuB+CLUDbamZNPxy5vtsP3NHVmTfYEmGv1BLj9pped0vMe/fM94JtZ+o3e9tChueDvh3m/HLojrpe/+1VMBh0A2+4ROVneOW01irrB78GDiIyuXq8dZwlY44pg2Bz54wroiFcMSynJBAdCt44wUwRB/2VkunvGWZUz42HQlS7JiRtqpSEemS8r+4Yj3KWdAUhKAYuWfr20ZvStY9fry29Usy+XNa9WtbKYDeMhRbfWfuD6lGp/pvDx9V/QNHajEZE9LGUecjaXMCTKrxYRseDl69ePa7FA7PVsNY4jCGU6kUkXB1ZSFGjPw41nUGcJnd0nWSM+VmaCqmXwXR1sFTiAZraRPC182ee0ViwqLQbScYk6uOErCQg/5ryDkgeOGgCnsLAooOUcORjDkmParByWBKobKw01Xmy69xKNyXFDAEfZGWCev6G1cMYS7XmGqV9TKIJG3/0hSbqz2K7i6EHRX0GJkDGQa3kXR6htsQ3kKRtxIeE24idw+Fh5gARaaWExGoLSdRkzEo4AW+2EXxPxopqYiUqMhahucgQo9ewzwKB32UJ/BcTtFocoIkUST4KBYxGKjfLjJIbEp3aTHQJUyQZIKFaShnRxQwfM/oZjclESOAleAZmg3GqCv79rYhTrNSSFC90fFakWK/fdj88MwvE0QxDubIdObg3SVK9E348R1zoBQ62I8QZnApjlIhG+Tubte1/uRnKCAN2/kbWWONXNMkY/pb05YasUO/Q5LuZZRvDP6mB9bQxnuWObpw3pwYXp2CSghNehJAdKM+ILWGIORKczREOoUxSJmzMqMgUjBQBoqBWX65hgYdjmj9NIZPBjDIi0oqyevDi5eHRq+PXb072K//+/c/zR0G3BeSQYTNdUUG2Hm07rJF3WpwncA+0EnaoOw3FE6AH2wpr3LZqPtJiWCPvaTSssXfbDWvgRtPxBPKR1mMD2xEyMVEn2rDn/V2oBdwzSjdbgffOCy7vIchdYbNgq1VMMXl/bZlX+j9qaem7zVHrHIG5LrqBf2ITHvoCIrEOYwgwE3MVY4nJWwMb2cFFAPZ3rWiNma3q1pH7zooQDG4Vde2m7Q+sFvzWRmpU1JnDlRrTSgWoG6ZFHoTKgdEECt3ou2WBr4nJVj78jcP5zsLc/yNUfXUbXMS6HYUqgmUY7+zo/hrJZJcG+om3/ce+H/qZL3FGi+tkG+EeltdEokAIZiU/XFyaIo9PrIoTnxCUQENut4ER+a7hav3g+27POxt0279AavhBd7B4Kj+UrH0ZKW/s1z8lmjcJ5TSBbTVNfPn9sXF0WK1V7n+1twds699zG3v/AVBLAwQUAAIACAAsWY1VffM/sZUDAAA7DAAAIQAAAHVuaXZlcnNhbC9mbGFzaF9za2luX3NldHRpbmdzLnhtbI1WUU/bMBB+Xn9F1b23EAoFKVQqUCS0bqDBeHeSS2vh2JHtlHW/fndu3DptaEuEhO++73y++3wmNh9cdpegDVfythf1xp1vcVppDdK+QVEKZqGbMANP2W3v8c9s1hs4hBJKv4K1XM4NGmpLlyMqVUXJ5Gqm5qqfsPRjrlUls974++MFffHAQXdIi1UJWnD5gbjL6Pru4bEdJ7ixTxaKfs5S6CtMHAnT82k0jU4hlBqMAUrm5mESTa6OcARLQPhdhqPh9XByEmO7zaP7OYm05IZbRxpFo4vRsJ2EpUVss64H9ihVWZWnt6HUak657zBG9B1hCMUyVAPCH27oOwJHZa1okyP9tvDXHql9UlmrZD9V0qJo+1LpggnknA/pO4lTdzg6u0kuLg8ynIo2W+QRfccJdXy4yhlcfdXXOTSrnpxlKXxVdawe6Cb+HKL8Ij+kmrqYwPLzLGsHGsEzzEPpbJ3xGX1baP1XcPNjqqFW4oV2aEwE0nMiYGx1BfHAr8hjFurzubJ43WGcM2HQHZo85AUP+cIq40M0bR71Gz65zAJIbfD+dyWqAu7XWQawpt2j7+/vXN/CvDa2TWIalrUpyGxr9LhfWO89XGD0uFcq+rMUqz3wrocY/grdMde8A4X+FoNk+Levjl85F4Wf0eAxwX61wQEKlcHY6eGNF0CdiQfORkkMdrKIJVvyObP4ivwkTLJyqZt4sONYa6hVMrHlVsC+kFJVaYNJoPO9PlzdnRYPEdZXz0zsDHLrsU2jLz29UmGv3fqweutA6yKtF12Lz9dtr2D6A/SbUsL0ujUFRxhGcK/mLpxeCZw+oJ9krk4hSGUhjOzybkWq9VU6CcusZemiwEzas96UzvWutUdxvd9+72RVJKCn2G8OXmhNG6EWfL4Q+GvfOXxC1oR/4SSeXWAoyfhGw4HBdRiYThde3+sF2YtKWC5gCX4gBAY65BfHiQ1Kev+MpJum1gLLUaHVs2OrhBDVdOzB3zEf1ZxBoeOwji1LjDvMdh74CbyNGMzkeqaRBsNx5tZOJmFAdLbUChsS1I1VVr1apm0dbrt2B2VLmEheuNGB5mDbFg8xhFJlXQHn8oXcs/vN6THZBDIe3uJpJ9BYHEdtBOdpTsU3vGvjXAOEE9EZO5s5/QNWiWI6+7UBNAZ3i5u4eDJ8yNxwxaFclDYeBCbXiqADBZec/ue/r4xVBf/n4kwbz8RBSAfDoW/c6fwHUEsDBBQAAgAIACxZjVW3GC/kTgUAAKQdAAAmAAAAdW5pdmVyc2FsL2h0bWxfcHVibGlzaGluZ19zZXR0aW5ncy54bWzdWd1S2zgUvucpNN7pZQlQKJRJYEJiBk/zt7Hpz+zsMIqtxFpkyZXk0PRqn2YfbJ9kj2ziJCQEpUvotBcdauV8n450zvl0ZFfPvyYMjYlUVPCas7+75yDCQxFRPqo518Hl6xMHKY15hJngpOZw4aDzs51qmg0YVbFPtAZThYCGq9NU15xY6/S0Urm7u9ulKpXmV8EyDfxqNxRJJZVEEa6JrKQMT+CPnqREOfcMFgTwLxH8Hna2s4NQtWBqiyhjBNEIPOfULAqzK50wp1JYDXB4O5Ii41FDMCGRHA1qzm8Xe82Gezy1KZiaNCHcbIk6g0EzrE9xFFHjBGY+/UZQTOgoBm/39w4ddEcjHdecN3sHhgfsK8s8OXuxdmx4GgI2gev7CRKicYQ1Lh6LGSUZEgnRIOpMy4wA6cLYnKUmX3U5UAxFE44TGgbwCzJbVXOawU3fvXT7bqfh3lz3W4Wr1ojAC1quFcZveU33ptMNXP/mKmi3NgYF7qdgA9CmnlnT9/qu73YCt39z4XU3RNg7NcO47brX2hDz0b3wvWDTmTr19qaQ3lW3Y4e5+txz+y2v8/4m6HZbgdebofIcnsvWamUx8atQICKT8+mt4ywZcEwZaM2DHFdEg1oxLEckEJcUqnGImSIO+islo98zzKiemAoFUbslJK2rlIS6b6qv5piKcmZ0BSE4BiVZ1vbRu7K0j08Wll4pZp8ta6WX1VLrerHQ4oW93987Kt1/d7je/UccrY5pREQHS5lL1vICnnThYKaO+2/evl3vxSOzVbHWOIxBSvVUCedHplbU+I9DTceg0+SBr8OMMT9LUyH1TEznB0snHqGpDgVfyD/zjAaCRWXcSDIgUQcnUAW9S+6gIZQGgxB2U8KRjzkcclRDWMMSobKB0lTnh9vlvXVdUswQHGBwChPU9pfCHMZYqoVaKANiTpbw7I+O0ET9WexvMfSoqc9gz5GpSCt7l0eoKfEdHMo25j3CbcyuIFuYyRgirZyQWG1gieqMWRknUL42hh/JQFFNrExFxiI0ERli9Bb2WSAotCyB/8UEzXcDaChFko8yrDRSeVjGlNyR6Nxmos8wRZIBErqjlBFdzPAlo9/QgAyFBF6CxxA2GKeq4N/diDjFSs1I8dTHV8WZ6nWa7qdXZoE4GmPoTzYjh3omSaq3wo8niAs9xcF2hDiDrDBBiWiU/2aztt3vD0MpKRDnZ4rGAr+iScbwc9KXGzJHvcWQb2eWTQL/pAfW08Z4nBe6Kd6cGkqcQkgKTvghhIOD8ozYEoaYI8HZBOEQ+iJlZGNMRaZgpBCIglp9v4cFHtI0fxrB1QlmlBGRVpR7+wdvDo/eHp+8O92t/Pv3P6/Xgu47xh7DZrqiZWysvWdYIx/caZ7APXJ3sEM9uEE8AXr0HmGN29TNNXcKa+SKm4U19uH9whq4dMt4ArnmrrGEvRQyMaoTLcVz9bXTAu4Zp+uNwPvgBZ9XEOSlsNywVSume1zdTOat/YNecvDjmknfrfcbVwgCdN0K/FMbQegI0F4dxiApQ/O2xRKTd/82tt3rACLuWtGawFp1qn33gxUhhNhKZ+2m7XStFvzexqpfdJa9ua7SygXoFEbFyQe9AqMJtLbRi+n+/1Fhq6p9ZgHfmrD9HOK08qZL16pToWdbEieCZRhvLVl/4gPjx8XkF97pldmvVh3OyCcJNaAXOqV/5fcy/ekrYRvjNpa3RKJACGZl35u++EQeH1p1Hz4hKIE7tt0GRuRF1Wkx6X237V10W82tZj+1S/+fQnKed/uKp/JLx8KnjfKV++K3wB0YX/yyerbzH1BLAwQUAAIACAAsWY1VmbVLstQBAACKBgAAIQAAAHVuaXZlcnNhbC9odG1sX3NraW5fc2V0dGluZ3MuanNvbo2UQU/zMAyG7/yKqVzRtHVjZdyGtklIHD4JbohD2rpdtTSOkqywD/HfadrBktZFqy/Lu6ev47jx59WofoIkGN2PPpvfzfqfv240sJpRB7jxdT6gl1YPNC9SeClK4IWAoINUP6/+yl9ngjIORGMaH5+trXb8ArT/ZIxrF5eEhSI0TWgVob0T2geV+L9X2amqtiLnmOODMSjGCQoDwowFqpI1THA9ndtwC+zAWIFq0XCyjGe3BJqxBDzTLLQxRJ4dYZExWLhcgqVk4viEOY5jluxzhQeRtvR2ZsOld0cJqm74vgVuw7uH9dYFeKHNo4Gym3gz3YSbcJiUCrSGU97lehWuFiTMWQzc8Z1H87v56g/UM942zx90VejC/NBRGM0ir1OS5dA7pXiSJhD5mKi9eqfZS95yBj7MqTssm6apR3B2BNWzmkKYzTIPRHmQFzRQKsztifTRyAaJcmRpIfKWWy9tkJzdrLUd+jaaiTGOUaW/n+PEhsucD+PUWe+alf4tbUeDc+12xC0uh4bNBZPCkJddd7I+UXOCUyKVFwlNUi9X5GZMd/LY9WtdNlN7UC+IvB6mtkmg6+EC6lFkaAVmDEt2Za3V5by5g4PceXJxjZ1tXn19A1BLAwQUAAIACAAsWY1VuOc88l4AAABjAAAAHAAAAHVuaXZlcnNhbC9sb2NhbF9zZXR0aW5ncy54bWwNyr0OQEAMAODdUzTd/W0Gx2a04AEaGpH0WnFHeHu3fcPX9q8XePgKh6nDuqgQWFfbDt0dLvOQNwghkm4kpuxQDaHvslZsJZk4xhQDnEIfXzP7hMgj+TSHWwTLLvsBUEsDBBQAAgAIAFNNjVUQdZPUHDEAAIpPAAAXAAAAdW5pdmVyc2FsL3VuaXZlcnNhbC5wbmftfHtYE1fXL7Z9tRfUttYq15RipUqVchENCGkbC+KFeENaBVKLCAghEiAaIImtLdQLFwUEJZDaqBEpRBSIQEi0VsJFEkPEQAJEJSFAHJBcyWWSM0AV+759z/m+75zzPOd8T//wibNnz1prr73Wb/3WMDPHt4UGz3/T/k0bG5v5IRs37LCxeQ1nY/OK8PW50Ei65KMy6GdOyo7gL2yqeY4j0MFrsZ9v/dzGpibvLfO+f0DHbxza+HWKjc27qVP/5gwcgB2xsUHBQjZ8vutIFNBvzXvaSxQZwPHEr59kl3xASn79SXaa7Rcngw60VT/9+Pj7d9/5vSv0Yv4HW39KvO58Y50gt+jtVwd/nOOB9L3+Lf/6my2LEh0Z49+0HB80XD8W29fE4AWsjQ2ER6aN9tObrlY6LxypkERqKzz6mUpelWiXHsRWQybZHHnbFj71u/AHl3nQz6PvPpVNHa5/O8sR+jk677f8V6HfZ58VZlFg5kfzGrlH1gVxyGIYNJiywB4XhLqVSk4WB3Fizy+EpoO28IUfh0qG9VvUc2xsrkk1+d7pTy6Z8oQ+xuaux1NDpS6K7+7G24NRI88gET2dzN0BP6/D0KTenZD6W6Qsyrz36BhNxmWDjQ1PIMFyiNqhUmxU80SLQ7jUNKBfFnnEcOMD8nIZP2slkvfqSraqyHoIdKcrpFYTw5Ys9Vlic6uhTZoclQHUPS6AhxRHWhKvBC70kq3/+bf8lEZbOPMtm0d9RxbnXoyU8386Mc9fZs62PuuuRFgGEc7lhzdVsaj7Wr8erGIONJLgEj3HCnLpfeUuCvwcG0qpYNHakNHKm2oXxTjYjGYZ/cl6RZZCrqEg/LBomKWUrBw9TNZvvqNeKSfJ/Jhh42h3Uc0oKSimlaDtDmewtVXYSKJJImUb7yDMd5RzBnf9ar9jAeFtmXoiB5s5aEw5/XlsUXu+kD2m+mrydzfr4+5YEiDK5kZ+YWOjuEy+vjyEtnIss7Wt4IHeauAcAtsLLRoWVZhCIhsT3eedwYwTxk1Z9HC/H13cXENbSnUrCxlkUBnO4FiMgyl5bnq36PY3G8p7le0KmvFo7yUvWS0jr49uPs/9PZIYSU2HlBww/bD1TH1YXwe0b2GhGWtCEbLMsRSrpm2CkPYFOT2LytrjUtxRMED6oI2AMBQgQNneEot2CfsQ0VDYUa9s0w6VUMoHJSOSIGQouWyF/kJZMdOkNro9AcF7yQ0I+HLR4WFmxF1MFmU5417I6XA6S83zF7m2ujNYOOKeDE435+ByUYGQbeofZyu7P7HLEk+AS6LJILQtyntgu3u0KqFpi8PhHUmu3CAenwBfpSeaNpXjz7Umw9kcFOZmO8jHkNSlUha7vzWtbnCHtcHvd0iZjmSyPzgu1dRRGAZ8OtkQiaaD0avkE/fnPhREfyIHI1DOHgBeHB2X6gBfTpfjgMbYV23WrTX4VywDrj6JyqKsF3S4zzcKEZpwq1hbwLa0xZSb5cfj2g0EBF1xfN8AfwRo25/xCsWtCHQnqRJyOxcJKdIkeuTlyCRRwT0gX5jkispM6e2jWkh6UampJFqyUSiNCsXCkNWDXyFDW4ps3xeUX1OYfe/tv9/mCV91J4SHpcduaBsxfJ8wuHF18b5ldDmL1Z/kUYwpDgF/epBVsJy2lRwAry6jolOikm5EHmZwqinSqLRCpjphADvI16kF5AXiGsxnfr+fgKJhk0NiknEPb/CX5v4B/oSJHcpEi0BMnnM05EF6f6gpvfMKZCKzP8mVzhxMoaZEwom+NkdThOVXQrq2ToWDkIRBbVMnlC8begNt3XDDQ0HX4cvX6RQKHOGXnvLheqFkUZuORA4AvABWqTjwcWdBdwSWLM4zX+Jkghv85YCF5Sgpj1D4ppC93pOlL3TCGn/xk9VuX/ZqJ/5B3LEtteHtGraujhFpPa9slTNx6YhTGlq7zpgS0WSx3GyNe8DhBOBTJVvJkQ0RQdSoano/1wKc2kb4MdQDhhrruHAVGcrOUidkNBFz+qa2We8oCsUCRr9OiSmLAkR/QttmJbUrVhcrUQmiUslAFNdlOqELfKcSmunihgqUSAxrUK+boP/6qskaNal90X3fW7Vu1whN3bkjaLArdJy6lO6rkQGW4xNbMdRnA6mmhmpLdJyWq2eee2cFLNoqM+Y/qUeGzj1hkZwxbndV4bPKKQNLCEWbWgptYeCVM2pviobL9GhlNTdbKO+Dk+8SmoiVYZX9PF1PlcVs8T3Pko4FW3XDPURmWsFofsGc5WhXQ+MwJzBlYCu6o2ELr0O0c4wcKtGmnWfq58MlHUl5KHhgXoMl8BKlmLsvi5LpWPT5PAjeEqnXQrrqT2Q44HaU2wwd/6Y8cwhk9UP5AronGN3O0tzONURknaYMSIP8mxH1CEZAcn+37o3EMZHueHz5hthTbQXDQKUr7qluMRw0AF4g13/nr5MPrw7oWKxm4pqOjXMv6DadjQi2Xi0dGDam7EmcV8AiCiuTdDnuoAHE+IDgsJR3pQ48kgIbUy+GA0pX9EJQ1FXNkO9eXcoNZb9/mFg2BLTn3yD+4+tcKak5r11EnlsmIKz9h82hpCCUeFkF40lUNmV9272COzqZD+pNicFQlwMjqErcvgOOy4dDDliX+aA+kRgIXpKsXwrdaoC2OPK5SGhPho6Tk1w5Q2BErHXZGkVdXkW/Hp9ILgVqC003wRLd4sMBsg1zz+vUONVKig5v3VROeciWr0RnAvM+CuYlIKIPZIAEf/qXWcWsHVfatIp6SYya1NTZZI/7BXxa1opRBGpgyl8XI1zpZEcoyvra4wHlKtHpvASRKN4hUywXXzuvD86ryax8MJzgI+pFozKa+pPa4yVcARuqZp26N0qXYabKB53842flwxhqSb1aDWXR0PHE3LaCnkK1kbm3IcK636s4AbVMvWHdOFOcDMbgizoSUR0AU9kBPmW4YZnqHdaVJyy+pmiVZ73b4I0vY1rb3LeIl95Y4+cxHvtNm8K7LrxNdvLXsrNGj0bW95cQjEiFzqjGN7FPLZco23/uQqP8Azg6JrObKpUGCaV5AuIoVn05fAmw0w5Xjy6w223ktg4nEEzah9YICgSUhsbEvBrzeWWSAoILgzGRS8eTVgupA853QIyey58L7ZlYuv2jkctTpUnQ+IuX7BBiJTLX4gPhh3d61/IQ4mKoqO9aigstfl5Gp7Pu0z+X5FPltSE70D+6KOZA04UxrQ2RU+VIc3HrGePKl0nFy5c/5w3Po+a3fPXRJ7U5JL4PDGIBdgHxBRfZb0Is4YTQ1xggzPzPC3zys4vbFMPRT3x6ijRei4CW5DOzpHkLp1jT07V/LBDiSkf9P/2vH8ybD0ebxKJlIWeWjXzr//twSOkybZjj+ikqFvEhMvdid9hSiGraLF+KW1ZVPU3JPr2d7xqfNiPljSzHkMrKaeK25VPZxj2RP05xuW++dwnuGl05Te8W2cIVvbTgvOpA7VM6ozx99I4IvG8iT44GjBOlIUWmB2PosYQx9XC04E7lc/EppJi3DY/yiHHryim4Bn4LRX1l9hR4j0vCrytc/wNOGgwrcN793BCKWvkeJ+dgfZ9ewK1lKMpNT5+lOtHfRC6AyN1rSJ5hjf1G5x20vPhwu+SVxcL+sH2tECks+aYVzqm/04pM0Hj273JIXtBMGaufvaY770OiofhCVObE3ccxYzc8yIZLSpNXY1586rnt4E8prfJU/Qv38BikvmEHp4x7QXrPnNz+eqfkAx50U8Ws4Zh5uQ+He6J9py5PlMb9fq6BMsZ42T5414vTysvvuOXkipKvPnctBU077ZqTG3CAZioJ4l6OdA21jwziviQ9JyjXx09XkjMWbe/UhP09hNYxsu4l2wStp4O4zjcExC2SwQNBlNpmSm74871SmO1zHONTn3o69HMfwLz9n1y04PySZv2a4IO7KKjhJqbCdvpb899x04qqBnfPui/INdh+ZtlyFjIYEk1y+stlVXg9uSjADP+lVaytNMn9v1ztkdIg5oXBXX+hbsI3Jwn5ly4YxNj3Z+Xu/Kv1SXwa5/85Kp6bNxIbqLtxR6hf8+8mrFCEtVAArfLIX7oVMCO5FEtjWt9s2IviZBtp0Xm9w4GXLSXIFsq/86pQd7PXMzYD7vRvouHpvRLvRspfr8fHzxdwSAkqFvy7UKnH58Bpg2mUvzRLUENcC52O/renJUHRvOF1L/ujzmndHmq6TnhnME+Qwifij8CEw5PbJZ6xqadetnCUm5PdMxzdWEG6Z1fGeHn/jNtlLr7GEnx3C0VA8At9KX2PIXQXEN656wunMlvI9ho6FfqnDOCvV3fcOS1zKTQFGks01146k+cc0Gi8lWcePvQxXI6jpvwzMnxyrDU40Ljozm3Zex3ENU8oqP8Eep3ZHf7c+NO1jc8d8X8EGP8vik4fDtD3xTLKSUZFtuIlJBjjLEFnTkyDbxps8jSsOX20YiGaKKMhkrVyD47PesuuPUSr1y3ZIKxM7w0z9SqdA9JTQUK6QV6czb0UW26QK/mPh9e/FBKgKIvCKkteNh7barigtz7j3X7SI7fkhDIeBp0XfFYoSbcY+GhOGZ+vMwcieSMvgLfBanShdwflsDZ9NK4QnfIzrEF+6eCN66OXgxptPDhShc9sf7trIRJeX1asbE3TFnfU2IWJPUHM0N5inFVMAHBNY6iBJDlLV6OVh62VYE+2g2PBNItuRxMbX2ZI85dpuImIhw/I5UH6zczZ4mKN2d+zAL5iqq0p2/ehKzK0o0cQVae6DTPd1zJd5SzbD0Dmcvl1OGf+exWRqwc3NlVDjaVxjiuzGFcGXAcWf7Gi2GE+HNLtv0pUoEyC7ZXia0MkyXRrhNwPl9kEg69W6JE8dt6a4njFJV1DkkKpe8n9gvyCfRdgPl6ra10ulZ31/FD6ffcAisDJea8hl2W8iOAUfXfJ+v5lVn/e6obmCHYzVfxxITNYT5CCbTEp52zdQU+JKrk+WtV+LuIyhwECQ0bTaTc5SYfkVeetofIj0NY3y/CloGLPywuu237RA7kBEXgq6qMzQvFIleWm7cd2X6oSELtqJUqPYtwecj+8ulkamiAKsMfp+qlQO3Vuu12++KdC08DCLRWcfqhvoILAU9NXpmiT0VQlCZ/dwyBaa73tW7R9l+YvIILJhJjNQadPuWBKbsb3xSmYSuf+KP8DqVT9HzJBZnhOVLJQmjQwMMDvCxoLHhjQ1wyJ8Iloa83on7z08fVVd37DX2v97IYTPGklo7WtpEC5lOgvqBcA2sGW4cDxJgR49DpDB4RJsG6bIT8AAPOgdvAe5HbGZBvzWwxKanF06q+ejdJwJ5yKlJVr2XvNWE+P3R+P3FTNIJq6rvS60GFfQ4tGZlH6RKdW0E5fgjZysT/Il8cfC3PAdUF+5Sp8jSYKU5381L4x9asXsGJi5HxIU++h7ftI3v1xQyIPRWhyKtZLrpz2+qo2+UOOTpHXkgcA8lrST20xEEV/+7rS4uglkxlxvYKFCbwRAHAsNuXnrWIWo73FMgAP2V43fy28qkwa6Fz1oqypn7UP59cs0zI+bKuMEY9gtox01ACs9kOC1RzwIb10jB/ZTXaUmLz8hi7npUnTrkT998Gwv0V/89sFfvbAkcGcx4vWhmwyeP8yc93j+woklgPqnrWVLrtktts+o28bIVDD8x+PaLYYlXfcks+svmE+l49wuDpj2HrYK6HfzZirQN5aMaPpWebr6/4xo7984Rz6rRmr1C6P3pux9Ujga5RXZlbAzz6685tpPY8Mbx968z8r9IIxcxhgStnp6s61jKkVKdn65vEKZZ0oKkPV0KYYMUmtlkF+RH8Clp2iNRSzD2s1WJJplMYnKUdfRZHBUZCsQJSHGW7uoYJl41HNqmCmlTXx6Yydu8oXxpQszVkijmwpG/25YI7CMbuUKI8mDRnCYeT318XOWJMdCGt/29N+hQ86qjP1J5ZXjA8uYgef9HghjOy7LvzFnHRQK8oe/GGBsuzwAMFs17+K8bvdfIfir+au4hW/2JQg2g8LPBD+sVTzFspmM/5qpOEcXNHxHHFZOuLJMHZZnM+BCJzhcz7F7TkKTbQvzBmQH+Noch6XJLfJU34jeP2x5Y7MUpaGOuC4wM6YJ6I68PKeU6mb/Rr+acXen4JcszIzuhtm5wsWBvAWwp3nLzUKVfAnrBlP9Gnz1WY1lTPNhrozBkxst5l2ayefZIzkBmgfZDP4GRN3l2TTEep7HmiOFM2vBzwlyoMYPl8ujgf89gAsfCIJw9VhPA5vREzeXuhMxls3aKmO1uEb0vTM+WTd3htiggT2s/memmE5t32Z1WtXLpb71Lj7Mt5/rZOw2pUp6cD0DYUFGxyTo2biZAzXalAVo9O9UjOfcQNTA9plIvweHpbLWwAncDjlp74AaqcaNq0nYHRHhlaPC2jBqNz+NbJaCYBt6iKDDKt2IlaPynwqQtvlLjGNZlOGuSVQJX2H3vZ2gRgx3m8VKqbCIhDOiR9XsByFvA65hFDBAVq1Fos7NpJDLCUXJZhqVM/sZrwkzxe2nM3L1LgNpKU7BONI/quiNyJKElFS9pNL81fCOYgAuUaQ1p9KakLYJauU/MynsVTHpoTWeG5fvQhNBqesycoXHPLc6bBW7J5oVIoXwO3iz9v6ATcfBJ3z7dKskQglMUGDWzLWhDrgd1i0Fb7vhSXQFiluzyRwdRalGE0ytD0ScFTL5Ys9AJZjsTB0XyvBOEIl46Ka+HpP2UWouNEm9tf7PpRJcsUlQjYx3l9WC1tKGTQqNxK+3HYq6NKBDGO1C71/d9TxAlNNAGeP9cSHzoHTsfZDE1TJ5zsDLN98ym/5BWj1QQqrv/qwKF94WIjpfMhuHq1AG4YO1ZZU5KyxCzNeWM7I7F0Ap4W3JTLc6hVT1ucLE0RlEqw0dLHdedUJCpDmuKf6mPo5tBH0+QXhb9Vha9oNTVDhxCeYrtKQGUCdKEmLCauAQaXWIdxL3CfKL8hzwdKBypMqUsF3FcYbR41i4MUudOcLyQlhJl1FpKLu9gF/dq1wPKG1zWRYUqciWeqqIpGhTeww4pA0M3bd7nv1UP0eLb/c/AV9PhwABUdqlawDGekOu8Ra6a6oL4WWuxV4BHZnE2N95kwmH14DeZCfiyX3JJu+9oFzys5G4/YgejSM3DZE9EAo6jAcOn/svIR7CIbkYc1ULTnXH5NNeRD1j4Lty8X3u8h7d1jv5Kox2zCFdqD3cKdOE4nk6eY5jKffRV3SqY8e6XkR222TXUF5th/aRRrJJBYsVsU/zBSmRBx03QT1fOnCe/kFkoOiIjETUac+PB8OfiOESagDaD3GYph4OE5W52Uh7ybSXNxe3YRI1SA3W6tCG7YcPIZa7W2E+0JafWUa6Z4iXFSSt6gYvbMpB2/BJDCePd7nPQ0ENztc3GIm4xhX4+Wg7ymN1npwlzvUsin4tZ9/5NquYwFptWJMkhQ2H14BPhq09OCbJPXFVTopiAOzbfKyKA/IJoFusTeNbFiBKDni8+Qi5NOklGWKnCRXrp7R1bAVdM88cvOPlaa3hhjer7D9oIqF8Fstjx3ScHNz4QrLxBKL+tCvNzu8xPtt43NyGzAglP7oocYK3UqY8+qZcDQtxflIMZzm0R0OzaPZ2XefI2U6uND6bGFW9I9JqxmTzxcFtXRRHEIHGZrdwdc9fvwc8ygHYJNUjq+je2oKFMCzkw/AyGNJpOFncIWk0tn3OdbG6yRWi/+dmi+amkaonys0dn+U31CmVbeEEzglBWUdYsLIl1T3l744Rzb/aF0/dQ52xKjM4+wgxD0v7HTJ9GZF/4jXPwmPIpu725HfPi/0qZKpmla5VpqpHoXKHMnsdvfxLCHQihMYkeCjeYgjZvrdfbPjZ8MVu/4f4xujLoqi8KgGY1cxO1V714M0Mfrjkqj81OVyzzIu3nmQxiWhZ2feXYJmsXlYskkSjm3Wnr3ovSJvZH29eiksQGf6w77dC+EGhJ7m9t0ZHm19S3AeyJ61EDm9r46noeW4TG9Obmu+60j+9IXB+yGnbpw21dVLttFv2fRV79jhLnaM+EsNvO7YQPW5Sph1AkbuQlk1KDT4EAs+fDa5/fkl5l7VRV2+W30XcthBOtnSjTafJE+M8sEGxNqnUDnhBLL6ZiLlnbKufHUbiqSKRH1CHlOQxoyLX6NFj19nbXqMBivJa9aj0n+SJxdeWJ5XuZ5n5IbNLWetpAcMGTtyZswXVNjC0eYnSxjUjQc+MzRLTc1u0le8/HTVHZXvB9E3L6zzPTPg80CDRDmfpEXvmTHPr8jFDeWj3lQiIKxg2Ld6VgEGu6O49PIfhnp0VdsBYP32TgPI3FKnvPdN4cTHdLlo/YXOiYZqPBHw6kI+ZZiLOLiAbTrG770PWx4QGe2eLwyx+0q1X33Z7bwdweva/iO97IMfKOQhB3kdabKbaPNdNCvQw3VrecnQ3uAdTRH+vpwhs+8zmSgiUAF1rlEDWOZHAb+rSnrXFNYfyPV+IRPY6+/1s8Z1a3tPF6LhngSQVKs2UVjSuT/behK8xKSWrVklLCnn6nIR9XGsZlPpqbXgtsLwYRkIJHchDx74OcSbO7O5w7uyKIWel+evAPnceAal7eaZfcvHme8sH0RZjx1P2bJamlVm6YZXRXB1tbvLfx8y60jV2KE3rqW2y5PvI1YHQXsQnZSeWDsTHqmbkKGVzd8uR/ntHOCVnPEa1qCCmKhQCTMOKtrtBWKdd3K9fNJS5NfQTEQlXtrpgeYaxGPB7ez1QeKeFGE0LWYqZ9b9stMRt6N824H7vdoTJZRiNyoYD7ofDFLQI/S62kK3a+DrhaqUtFwtIzbEPQG51dkVvNnLHkuJak+WTNzgTyXVoQ30T2Wy4/utK0sgfywOHYAau244YMYnZrwi5nU8OhMtWbiaZ6KFC2VedoR6umIScH8fR6RFX8re7exmt1zyzY3KyOjcqZx69BPEANrcXzO6nbbbY8SOt948A5URHqS3fRGPchadkp4bj0StFsEk7fGAEdeQKWkbnoxA5Uq0o6+NXOgmfXakktgfW5uYdztVWBL9x/qW4nZklbJU8svhnFq1MXzs4nrBvRHwmffO6lgREFK82xkJlhQwg/Pc/0iGdigFJ+s8FZffcfsP5+QypzMz9kNotKBtxisQvmTvn7GhG8lbwpm8q1Q6Bswp1FzriPbPmxBEcxgzoLQPYqzt7owI4uO30DctHN0ZXuW/YsiZXf8PtGuPV2dRxjMV/uEc9V1ps7GKbDFUok1PsRHgKMJ46uK8Pc53CJ8oIKDUDXtyqmZXNyxwD6dOPkA0pg8tsp686O2eB7wMhT9A/lFbn/z4eNFnIYrt/4Sx3Mrki+rV/+Qv7/QnbiMs+1kPTfkdo+kZ/2OxNxkuCo4VhrjqjdWYqtWJL53huyi6w9Hd53R9Kfz5ZGlaeY6zifjCXVWt+Slf/z3y98j/DyPDO7IoKNIoudmo5VuGnrEwnIkGcuB6YlgDrAFBU481zubM7Xza4rBsCoo8RG4yikUcz4BcM9qqH48EEdJ0TTUunVRl69YACkbWFknimL2cgJVB9PGDGWSjsqc8HCwJ90l/OvuHvtpf2qHO8wmHZSyrRFisnKQD846Xtpwcrdzp9WFOKKeCxOrVj1KWlrErAXAE8RAgTFv81v5WwYmVSB7CJLXKtYxs23fXOpWGj9Zu/wgbu9/wZBxqBidPq1Wkg8XW9nA020iWpiuNfinn8JFVghhVggMORyI3kA0Ma2fBoBpfqxaD8TlRb/g0IoB6sVYO4veQAMQSiM6SFW3avMBgd4eX0WGPAEMK4uHze7q3cnV0BaAjtZy1dSTIUQMoAoIrBxxFaFTCkBcosTvo9dt+SvuIxMXt2I4WSDlNAjAY3ehgK769pmHLAC9tyFdFaidWsL6Ir/+zf/sV+QXffcS5bClyB/xU+Iw6VPuVMx21+r3wQG4SCuVdPCLl5Z8Jf6DhBpE6K7H1TCFP6dBPtdy0AIXREi7l8dBl9dgvf5ZZJnbH1XNrw3tkYe6A5DxuSy6Qp5QcPmcBdKu2AtdXiJOBvZeNxmhJMtSwpiVKQ+G+xfEKrahMzDzf/+UskEKQ7+6ndaEXCb2v7pe1SuD41Ajp1imLfroBwv0FuQ7NjbGSYUutsoddZszzHlPtraj/c7TFyaGGlyPbW2qM3iOJDqZj89puCYJyzWJL0a+14NmLD6s7ZMaUdCt+LCU3vphPEAzwCcBirwa2oDImSE/n5MYxbDeB3HNYZbv7T2ICoGk6OAvLn8rivmTa4VSbzpJ6ls63rwJqaEImVwaccq6yxPbKAEo9cU3n1uK2EaAH8ha1Q5grZX/hxq2XbJJIEjDjqIEkRcwVSKsJvlxUyvReoBVJ0WOr7f8pBLIcA1hBLzPw3ftbG379e+Tvkf8OIz+YHHGpbKKGbqE/Hm/i3fgzwzyOAmmPFyH+lWApDOSJ3561US+qP/5nVgrxtqgi17J4QqLCM3C2AvzqjOsiG1tgEQH6UqpD4DuFmk87ov3yAEE0ae8fYiMhQra66X+3FyfOh1tlVPOiMgJNejjywB+T9XAZyzha6ScszxhrgFa6+sbLHtn+EuJ5ya68hKV2uAcvmK7ghC189CXsyXLUzpa3D5G5xlnYgLrzP1VhGvtvdf9zdcXrZevTNcOjHWhS/JGBK8hc8vTtdmr6S9TlvotbdIsQZTV370QRJxun7kRXR5EM8sc1RDtfccyO6ujUPuLDMeEwazs4YVptKtezsUeMFS/phKjE9F1plh9EIO7ZOUna76uR49bHlQqq1ay1UfWlUJstaalPifhSl1hpZYotfO20icXtU7Vat7fyQEu+o/o7mEHwmLDiVb4336xKsyOIR+yOTj+oheJ/9aCFShnIRQGawnDj/v0jfL4J6mqJVaVjGUHn8VuaLJboTgNYeQLHkUwQmmC4en3s0OIt3KsvMQJ8a1tczfhiuJ2X6gTl1McStddP0/f/iQF2m1R4h1CvdNliBAFR9/ny6E3t8Xbf4fpBAhijwrcTCJxIsj/WRyYj6bh1pjKmZAKUAINKdPKDhXCDeb8mXrSmsXNnxUu6DkCd82avTft/XlomLa5xvRMyN8/WB3MknrbZv7r54EdYRQ8+3f0OX9cd0JDrWy+z7N8GEYVjm+cWnfqEpjbitmRRgBEQ0tIA+L5fJ84XBgbT1KE1s9GwywnntW1/3EhwyTlcwylnzMdtraeZ6oTKnFW029E+bM0giqcc30k2V6vr68Ll+83x0je7YVJOv5RU2a93LObvzAWUeQGXZkNve0xrW2W8F07DSIJfjGDPd7JbYwy/r5GX6NrLdgcVAZUxKsxm0B2XZJ9Qz+ymHt6J+anN/TvjoInp/STRuria1No7IN1ZPesCJz9Z7Ttud0KCTuwO5bd62R/GpWfl60i58VLnIqaJWlMwKD5SED6WiB45gzNh8ttqGqp1V8+dcm9AAD2s/rnFAEbeGIwMrb7Rn40HgUHH+fAGwCJpxkVZD/5CEQVaItDWhnV1LxGKC8jQlnzbpRKx++4ghOhAxrlTK8CS09uvIDiwAK+hWmFKADxAoefqGdfb3KONSp4EhNaEJzcA7vFdOqOEzxlhJGQ0N1TjzbrFfvB667ogJmHlSzRbYr4WXYb+v4oGvyxG8qbTsJhj7nrGmn68JUgxork6O7/IRTH1ZNh4urVBEZihVXV4IAimu0vQmbhyF8W+sFk1C5xwqvZSWLp1ISfh53hk6PSTNQsD4B7j2GwK5ewFt7qJYPrOWZOv2sKnXpsoP+UJXzW41eFA4GQ0rNH44AaVTbIKaMHj9jiVZR5JFky1DSBISlL2vNyAMHfHtI5IsUieDpjKiK/9+AirwU0B9QHlobRZH6VSkaG8Dne8KqHdHWcLp4fNam8cd6EjUPTwl+xZADcQ1gIgkF8AI/XxlNkU83ks/eC/eMMVBh53k35YpDe5uCGG10m9ioSqY6ehg0HU6lL1DovWnXEfXvWnQBcYdv9dev47q+tT5NPUwI9LopZa2Eqv2dtQwV3yXX8/HvK36L9F/y36b9F/i/5b9N+i/xb9vxS9wBk3/ULWuxna7nAYwvu894uXtaD5956/XzalyWnpf/ngxLFsimggUzHa62F+3B1MBR92zyOPOISPW/2tE7IO8B7YCfLAeTaP8IEmf2mzxRRmvCVEwyxOW0wZo+FsAgjPNK7lELUmBks7eSPjptlJf06BJqoyvBpXOe02RQyp9xAXeL6wnGEW6GFm8pUUqzrZxmZbwcQ+jf6TfvYSjso4yFexbD9rqW1aRZW23/d9cYkB8Q8aosd5j2Gdjc26iKjj3kZT0cPC24+2wUza8CzRpTq5OvPKzEt06+Ja4cWXOCrYRhub6kwJL0DTRU5XT8Rm8Ib9Utc6HZx5/W7quwHkkoAHkDgKtrLRtADUXRWkDSf5PZh58W0p7mgG05h9OZz8c4NpzqGbZoOX8UawUnWCIgS20dwwZ6bJ8Fh3pPW+JkJ/b6HPYYTNQVv4YaqLItX/JRlpMIQPcWje+SaYzZosShM/P6XxuQm28LcCpm4PuZFH6Qy2sbsYRr0ulYJNiMPEhoEl7GfkCDRfai4lKxvRpjo0OXNBJXFkMzpd1cBjgON3ESDd+rRt/LbUdBfdOPF5vfJmr7LHnhgpu041yxCZOCIo+jK3M0ZMMNwM0jkVS1qhXWS7HzaMFuxOiobpX/25JT9Fb4cLZSLl47vP1Fa+ieR9SPjCfIFjFFVbutDGjrWBxwfaHxV0JMrfSG+hmC8PNQ6oB/ROPgs8PThoQ4RCTeFnBOW2PhKQPHYGlQtu1kxb0Dii/LC4M61W2eHZkNMK8loLhOoJGT4Y71SsbNcq0lPuRdoFOI//Qgwqbjips4scWv3KV3efW4KZfml42pIdjk1R82uKwgPvscRD+cr9USS+V4RmwKqw/qY9Fm/KEOa5260X34eURioAnFD05WrJwnT4cu6QZYikVyXXMdpsPzMYew9HkDo9DT22cKVYkd/RNyS5ZrPbU9ZHzJraRkNT0TLg6m/5N3pcaJsd5uvaKpcb3Z796mn/iXhcOqz3ZJw6YY6qnRMnSm7iSeSXGSeBGJPpHDoD5J6tcXPtZA+eF8S75zjnSQJ1SkaEVVhpOJmYxuqJTT3XFEft7ejTxY7Y/Hod1zoy7yQrwG/oXW/ZgyYlowKpRT1cFr/r7vZsSlWvendqeBBqIFi18rgOs75JFrZEEp5zrSXu2nD2aWB8MO6H3rS+p2kaPDFyVzblgO7mjMYqOkleGs6xtu/NyzMvMrjVBnPHEqiCGF2akNibRjTdi7hshA+/+lVMd776npoRyG6prJxO8OkHjpNp02lMOlPuZVbw2x6ggy2lXbkhQIntIJhM4CCqiyStyQAo4PuYzJulTYEe1le/zRjAtKc5f5vqxKywmpMQ9TpCpydQG0m9kzkgNkmU7SaAlRlZx8Re5TzdKtd/gkZtZfOCuGGzqfC+QwABNsK5JF9O+Oiu7vha5am5J0lLey2BA9z8G0rlk75sivlLhjX2uhpv6aonfrTJ8sVZNc5YDXuPxR/2WttteTddKE/yCwC8U86Zf/QhJzs7+TvcWumeRTGfe+if+no8eTlWzu/QSbP6+KUa1w0tZad9HWutvhhrRuHtn0eyLyzu10z0759aAAfMNIMEQC0ORMRLFZ9Sx3uiwk19Q+ZIDnoruTdSrqw4LLFm6Wbz9GROOQtbB/u+aXPUudPU4zvAnBiO7XJJuH+n+RRloHrwAIPWq0/bDtrBO58mc+1xRo7PkMcPtOgdFn6Ch3VtqmZJLbGeK91l+bbXSm22sHQkU9qDwKbVBXlVI1TKrle+irmbL+QYvcjVebm9YSZskIVyr0BH2tgaD78Mmyv2BKmVmMz44k5ie8wegLMK80OcSNJ+bVFDBNl4wmhdzlsaycWIB0hWqVxHwLhuFevhT62xW5uq8eco5eqdTRHWg1UWoxjofGAl7pOPCy6o9B4h4rAfXWJrzrnQA+ZwQhyScQFVljfWK/f3xFEltvbAYnf4KtqmjG/qyMAKr5sy/cd4J6aSdZqIXgLnwMrFoo0yja+93KJFxLrp19DvVg+ej7aFAx53asCTqvpSDbmtLy1CCGvCFAPJIIOmaxjxAqxmHbXU/GWt35DNr7jhRaMY4I3MXcGjvj4aso55+vJ82wbqVv/la4DBOD0dttwodsfi0CahZNs14iXeiXpkeyBNeXMroJMwaOF+WiqDSL3zIOqjAuUoB4zXHPy1lDS+YIWe2R+UaC3fBqV2xtmZ1P6q/Kdxh0jVD+yAGue2kmsY0aLMUZUpP9mVOmgWI/K9zpwKtMKbyTEdW7l3q9X1OmLkhqASPBGz5UTfeATZn2G1v2fCsHrTIgqUACOjTjBYA8bcBNENAs94044R8z9WkT0dmi8SqcAEsalWHczJFUPpDxR8b4Z1Zv5aYVQdOhqW5C3ToO7T0iMx3yydDwcWB9I8f0ZgTCco5rUfY5lG01mXAPFwvnX3miKXg2hgsHRNY67kQRKCEQQtbYWijv84rrVXC98CksdpYBTGARwIG2W41evpXRfEi9aENFZApfwQAx/gLEG/i71KDsl8ml6hCaR11OLjFXkkpzooe2hej3YFU1671o4pt2V+viwp/V3ETgd7r9dlAGkyLnpSF5LJIGtjHVzqcen+l4mVKNP4LhPsLaZhKb6bvN47SJRcKgYUKfetqMJTaEB9Plo84U29U2jN1SYZx/dYM9b6WfPFR95zZ98dfbk0VnMHdR6ZEjH6YxPn09zczaZTq4XiS2UIIxT7tI57vukfdW2d8yuu1EXha90RJo0bbtVqrchHl11iTatYAGcF4Qy1oxZyD9P1zvYBrDX68Wp21cqyLihTqNsvEqOCkbxq/r72cdT4Zet3wiTXIAX/rIQv+vLGE/S1l6t4nXLi5vhieJXF43uaWvhnx3jLQ34f3luVZOSU2lTKQnTD/HO9u1lf/DL/LcONazlzJdhkce4cTGIrtQysATSkkqXdUVsLlZjBW5GZe8MOwqS/CtL6LuNNmNYRdIgw6oK3PQ5PXGBSxnG5w5y9EmnTQUD/ye7m9Fm3nNPMIz+bF84PND3t9jD/5sGqpJxVH4XTuNGmt6JNiDLTQbKnRPvaNxCW72lKzFOSp800jVq/l+TBDWvGsXkoyFD+zwKq940YcxxyY23No/x65J0rgqX3Labk4ddPixdSsaIaYgy/XcxdmwDBXbzGgLEuugRmliIR2YD64dwi3+Ecy172t63x+hX1g/2YWWfpWjcW3B4ahFknu7FWHRZN1FaiieEerGe/dUstErLJuPTYgqdr09fXcxy51ZxCuiVDe7h5QzpkbJCW/M6p58AGbe4DMk+15AFLWr40J3feV/J6ZOio9ZM8QaUXfo29fX1Oy1HfI8EmbKuObzjgv2n/68Py6GE++mvT5IGc6kHfnECOZE611fzU5FivNn1+icOGKiEGqg+B+t2WqFlY9mdNtDiIXLe2nI/ERTikqnwP3RAMetZZ7yyRcO7XqZbU6IrZFo9jtCmacVm1pB3fRFNjpypI471EsETo4PTWtfYTLm51VO9FhLCWaoSQmZOVhVmbMwdQaGR8rdm2iOi6AZ2xOGR1UwA25o/MTBUqmNbxUKsBysmn5NCtqxGNbF2GIJTTmV8AId0o9SuwvQKZ88enJGKzyc8WWm5rmaGdxm402F3Jseqtlu5SLHtFWQy2WUsne161D3DeaSWHuJLf6EDb7gX5u34iWg9jIKfiizhLcy07qPhIKeRTx65hDz5t0Gb312tkMn436XcqCI8vvl+TTcmOsKZoVNq01s/WCS/88dWIK0iep8RN6lsU3uM4SieN0qst/RzT4Ttut7vgqXuheHO3rq22cuJc7TIOlG94CrkkshaKtBsYLuNA6ie3VlZmOfZT/sRlk/LDn8hinyTK5TcNb2056NEJgFBIYBmBE8dRtlSbzYr7GIiZEA2IWEKi1lrsqyJZPPZau5SRwHPh3v0+T34fPnI07F94ctKz03mZstHucGnAg1Nsbr3VMtYaQzJzyZmTr33ll52UYFraWDnNFqfgten1bxYjef2xrfD+BWuef97DIXPyDoxkfki1j0SJjQ7kQewfRlVZorTbG3KIfQuP2v/rVUtxF5OZdeAS97FfSi1r6OWmOduiWxtMUw/5X3j+RY+UYwLmbrkCn8iINaXgMhOKeM2SxpPkz3/xEDWDBj/XsXmf5bgoxrxllKRs++df/JivQuXlkXqSrWR+sLXYH/G0B/F5dUrSj+aOXYcnNnwgahhHN482wGyym04iGJqxf1JYHJU+MjqViIP6IblXwyc2t+Bez2nrDJYk389PKfawcviq5HutH6t/e8tjPQnLcdxrR7axcT5hmuyNKh64IH3XdBttbHmWXlufWb5Q2+IAOeVmyI526jtTTZVCBRvrhZnPUQ8XUIvUDXzi2MSKaINMUSLgd8+xWedGJY9k3OGg47cW1dy6iUd0BmYPN4M6yR037JlCVeyGu58jeZHWbTzT8H1IyL7lCA+3acDIHKUelH5fpM5ZZ3ProyNQfwg3Z5xNkp5EE8CJWMIA3OwEPvDXwDeMlx0eaJh+xw71ZFnkAYO3C9l3l5OP7PdIcEqoL2LSGzE5uYT0eEm19WsVm+JrvNBqY6MYrVsrnViZf1detK7oHTqhlRyM0CapHV95tHrmYyU2hxz/6btx0923jfPrUy2vza1Xp3t0myMf/Ic+OvdBRCRI3mR/9VfB4HuEqQkhX4ZuqP7im+//B1BLAwQUAAIACABTTY1V425WeU0AAABqAAAAGwAAAHVuaXZlcnNhbC91bml2ZXJzYWwucG5nLnhtbLOxr8jNUShLLSrOzM+zVTLUM1Cyt+PlsikoSi3LTC1XqACKAQUhQEmh0lbJxAjBLc9MKcmwVbIwNkOIZaRmpmeU2CqZGZnDBfWBRgIAUEsBAgAAFAACAAgAlmCQU+4DzUxJAwAA4wkAABQAAAAAAAAAAQAAAAAAAAAAAHVuaXZlcnNhbC9wbGF5ZXIueG1sUEsBAgAAFAACAAgALFmNVcqjA25sBgAAKBkAAB0AAAAAAAAAAQAAAAAAewMAAHVuaXZlcnNhbC9jb21tb25fbWVzc2FnZXMubG5nUEsBAgAAFAACAAgALFmNVRUeYBujAAAAfwEAAC4AAAAAAAAAAQAAAAAAIgoAAHVuaXZlcnNhbC9wbGF5YmFja19hbmRfbmF2aWdhdGlvbl9zZXR0aW5ncy54bWxQSwECAAAUAAIACAAsWY1VcJQvq1IFAAAaHgAAJwAAAAAAAAABAAAAAAARCwAAdW5pdmVyc2FsL2ZsYXNoX3B1Ymxpc2hpbmdfc2V0dGluZ3MueG1sUEsBAgAAFAACAAgALFmNVX3zP7GVAwAAOwwAACEAAAAAAAAAAQAAAAAAqBAAAHVuaXZlcnNhbC9mbGFzaF9za2luX3NldHRpbmdzLnhtbFBLAQIAABQAAgAIACxZjVW3GC/kTgUAAKQdAAAmAAAAAAAAAAEAAAAAAHwUAAB1bml2ZXJzYWwvaHRtbF9wdWJsaXNoaW5nX3NldHRpbmdzLnhtbFBLAQIAABQAAgAIACxZjVWZtUuy1AEAAIoGAAAhAAAAAAAAAAEAAAAAAA4aAAB1bml2ZXJzYWwvaHRtbF9za2luX3NldHRpbmdzLmpzb25QSwECAAAUAAIACAAsWY1VuOc88l4AAABjAAAAHAAAAAAAAAABAAAAAAAhHAAAdW5pdmVyc2FsL2xvY2FsX3NldHRpbmdzLnhtbFBLAQIAABQAAgAIAFNNjVUQdZPUHDEAAIpPAAAXAAAAAAAAAAAAAAAAALkcAAB1bml2ZXJzYWwvdW5pdmVyc2FsLnBuZ1BLAQIAABQAAgAIAFNNjVXjblZ5TQAAAGoAAAAbAAAAAAAAAAEAAAAAAApOAAB1bml2ZXJzYWwvdW5pdmVyc2FsLnBuZy54bWxQSwUGAAAAAAoACgAIAwAAkE4AAAAA"/>
  <p:tag name="ISPRING_PRESENTATION_INFO_2" val="&lt;?xml version=&quot;1.0&quot; encoding=&quot;UTF-8&quot; standalone=&quot;no&quot; ?&gt;&#10;&lt;presentation2&gt;&#10;&#10;  &lt;slides&gt;&#10;    &lt;slide id=&quot;{BB5D8722-5EC2-4AE6-A0A6-AC3F7C1B5D5F}&quot; pptId=&quot;256&quot;/&gt;&#10;    &lt;slide id=&quot;{BB63AD4B-8166-48FD-818D-52F5B597FCE5}&quot; pptId=&quot;282&quot;/&gt;&#10;    &lt;slide id=&quot;{E215E718-FECD-464E-AFCE-9489196FD194}&quot; pptId=&quot;257&quot;/&gt;&#10;    &lt;slide id=&quot;{0C875D39-EDA7-4378-81A3-AC98FA5F6DB1}&quot; pptId=&quot;284&quot;/&gt;&#10;    &lt;slide id=&quot;{8DF391C8-9646-4B45-902B-CDEE488EA396}&quot; pptId=&quot;303&quot;/&gt;&#10;    &lt;slide id=&quot;{55DE33E2-94B6-42BD-9CCF-37D93DCB52D3}&quot; pptId=&quot;305&quot;/&gt;&#10;    &lt;slide id=&quot;{C50E61EA-CC50-46FE-A803-C7E6FC0B9712}&quot; pptId=&quot;266&quot;/&gt;&#10;    &lt;slide id=&quot;{DF5ADB7C-3BE4-4031-97E4-6FC44C7F17D8}&quot; pptId=&quot;267&quot;/&gt;&#10;    &lt;slide id=&quot;{05C73028-D8FC-4857-811F-998EB920D5B3}&quot; pptId=&quot;268&quot;/&gt;&#10;    &lt;slide id=&quot;{A2CAA1DE-CC37-406E-A815-96668E7BC5ED}&quot; pptId=&quot;269&quot;/&gt;&#10;    &lt;slide id=&quot;{EF34DBE0-5ADF-4266-B04A-FBE4DA775EA0}&quot; pptId=&quot;270&quot;/&gt;&#10;    &lt;slide id=&quot;{5263C141-0C61-4E06-BF6D-E1FBAA96DB78}&quot; pptId=&quot;271&quot;/&gt;&#10;    &lt;slide id=&quot;{A33579D9-9CA9-4F03-AF54-EF3905807141}&quot; pptId=&quot;272&quot;/&gt;&#10;    &lt;slide id=&quot;{5AB95239-DAF9-44BF-B91B-53226E04B822}&quot; pptId=&quot;273&quot;/&gt;&#10;    &lt;slide id=&quot;{3D2BE5D5-7F33-42F1-A2DE-7B35704101E3}&quot; pptId=&quot;274&quot;/&gt;&#10;    &lt;slide id=&quot;{6ED01FDA-19AD-4616-9268-C3B327787790}&quot; pptId=&quot;275&quot;/&gt;&#10;    &lt;slide id=&quot;{C99D0613-FC2D-4D74-A5CC-6292D925FBDE}&quot; pptId=&quot;304&quot;/&gt;&#10;    &lt;slide id=&quot;{274B7029-3043-4904-AA3B-2BD0DBFDD5B1}&quot; pptId=&quot;292&quot;/&gt;&#10;    &lt;slide id=&quot;{51C64B20-D59A-4F61-A99E-3875214D7D2F}&quot; pptId=&quot;300&quot;/&gt;&#10;    &lt;slide id=&quot;{83658C9B-3D37-422B-8DFA-91037ED46948}&quot; pptId=&quot;296&quot;/&gt;&#10;    &lt;slide id=&quot;{A2552DFA-DD8A-4292-B276-CE34A7B8C93F}&quot; pptId=&quot;286&quot;/&gt;&#10;  &lt;/slides&gt;&#10;&#10;  &lt;narration&gt;&#10;    &lt;audioTracks&gt;&#10;      &lt;audioTrack muted=&quot;false&quot; name=&quot;Audio 10&quot; resource=&quot;20613eda&quot; slideId=&quot;{BB5D8722-5EC2-4AE6-A0A6-AC3F7C1B5D5F}&quot; startTime=&quot;0&quot; volume=&quot;1&quot;&gt;&#10;        &lt;audio channels=&quot;1&quot; format=&quot;s16&quot; sampleRate=&quot;44100&quot;/&gt;&#10;      &lt;/audioTrack&gt;&#10;      &lt;audioTrack muted=&quot;false&quot; name=&quot;Audio 11&quot; resource=&quot;2fbe622f&quot; slideId=&quot;{BB63AD4B-8166-48FD-818D-52F5B597FCE5}&quot; startTime=&quot;0&quot; volume=&quot;1&quot;&gt;&#10;        &lt;audio channels=&quot;1&quot; format=&quot;s16&quot; sampleRate=&quot;44100&quot;/&gt;&#10;      &lt;/audioTrack&gt;&#10;      &lt;audioTrack muted=&quot;false&quot; name=&quot;Audio 12&quot; resource=&quot;43a1aba1&quot; slideId=&quot;{E215E718-FECD-464E-AFCE-9489196FD194}&quot; startTime=&quot;0&quot; volume=&quot;1&quot;&gt;&#10;        &lt;audio channels=&quot;1&quot; format=&quot;s16&quot; sampleRate=&quot;44100&quot;/&gt;&#10;      &lt;/audioTrack&gt;&#10;      &lt;audioTrack muted=&quot;false&quot; name=&quot;Audio 13&quot; resource=&quot;7eeba5be&quot; slideId=&quot;{0C875D39-EDA7-4378-81A3-AC98FA5F6DB1}&quot; startTime=&quot;0&quot; volume=&quot;1&quot;&gt;&#10;        &lt;audio channels=&quot;1&quot; format=&quot;s16&quot; sampleRate=&quot;44100&quot;/&gt;&#10;      &lt;/audioTrack&gt;&#10;      &lt;audioTrack muted=&quot;false&quot; name=&quot;Audio 14&quot; resource=&quot;c3d679b9&quot; slideId=&quot;{8DF391C8-9646-4B45-902B-CDEE488EA396}&quot; startTime=&quot;0&quot; volume=&quot;1&quot;&gt;&#10;        &lt;audio channels=&quot;1&quot; format=&quot;s16&quot; sampleRate=&quot;44100&quot;/&gt;&#10;      &lt;/audioTrack&gt;&#10;      &lt;audioTrack muted=&quot;false&quot; name=&quot;Audio 15&quot; resource=&quot;fbfe6a64&quot; slideId=&quot;{C50E61EA-CC50-46FE-A803-C7E6FC0B9712}&quot; startTime=&quot;0&quot; volume=&quot;1&quot;&gt;&#10;        &lt;audio channels=&quot;1&quot; format=&quot;s16&quot; sampleRate=&quot;44100&quot;/&gt;&#10;      &lt;/audioTrack&gt;&#10;      &lt;audioTrack muted=&quot;false&quot; name=&quot;Audio 17&quot; resource=&quot;d2bf5915&quot; slideId=&quot;{05C73028-D8FC-4857-811F-998EB920D5B3}&quot; startTime=&quot;0&quot; volume=&quot;1&quot;&gt;&#10;        &lt;audio channels=&quot;1&quot; format=&quot;s16&quot; sampleRate=&quot;44100&quot;/&gt;&#10;      &lt;/audioTrack&gt;&#10;      &lt;audioTrack muted=&quot;false&quot; name=&quot;Audio 18&quot; resource=&quot;e60f885b&quot; slideId=&quot;{A2CAA1DE-CC37-406E-A815-96668E7BC5ED}&quot; startTime=&quot;0&quot; volume=&quot;1&quot;&gt;&#10;        &lt;audio channels=&quot;1&quot; format=&quot;s16&quot; sampleRate=&quot;44100&quot;/&gt;&#10;      &lt;/audioTrack&gt;&#10;      &lt;audioTrack muted=&quot;false&quot; name=&quot;Audio 19&quot; resource=&quot;5df73c80&quot; slideId=&quot;{EF34DBE0-5ADF-4266-B04A-FBE4DA775EA0}&quot; startTime=&quot;0&quot; volume=&quot;1&quot;&gt;&#10;        &lt;audio channels=&quot;1&quot; format=&quot;s16&quot; sampleRate=&quot;44100&quot;/&gt;&#10;      &lt;/audioTrack&gt;&#10;      &lt;audioTrack muted=&quot;false&quot; name=&quot;Audio 20&quot; resource=&quot;f11286ae&quot; slideId=&quot;{5263C141-0C61-4E06-BF6D-E1FBAA96DB78}&quot; startTime=&quot;0&quot; volume=&quot;1&quot;&gt;&#10;        &lt;audio channels=&quot;1&quot; format=&quot;s16&quot; sampleRate=&quot;44100&quot;/&gt;&#10;      &lt;/audioTrack&gt;&#10;      &lt;audioTrack muted=&quot;false&quot; name=&quot;Audio 21&quot; resource=&quot;faa5bdac&quot; slideId=&quot;{A33579D9-9CA9-4F03-AF54-EF3905807141}&quot; startTime=&quot;0&quot; volume=&quot;1&quot;&gt;&#10;        &lt;audio channels=&quot;1&quot; format=&quot;s16&quot; sampleRate=&quot;44100&quot;/&gt;&#10;      &lt;/audioTrack&gt;&#10;      &lt;audioTrack muted=&quot;false&quot; name=&quot;Audio 22&quot; resource=&quot;3b6634dc&quot; slideId=&quot;{5AB95239-DAF9-44BF-B91B-53226E04B822}&quot; startTime=&quot;0&quot; volume=&quot;1&quot;&gt;&#10;        &lt;audio channels=&quot;1&quot; format=&quot;s16&quot; sampleRate=&quot;44100&quot;/&gt;&#10;      &lt;/audioTrack&gt;&#10;      &lt;audioTrack muted=&quot;false&quot; name=&quot;Audio 23&quot; resource=&quot;eaf9a88a&quot; slideId=&quot;{3D2BE5D5-7F33-42F1-A2DE-7B35704101E3}&quot; startTime=&quot;0&quot; volume=&quot;1&quot;&gt;&#10;        &lt;audio channels=&quot;1&quot; format=&quot;s16&quot; sampleRate=&quot;44100&quot;/&gt;&#10;      &lt;/audioTrack&gt;&#10;      &lt;audioTrack muted=&quot;false&quot; name=&quot;Audio 24&quot; resource=&quot;306c6ce6&quot; slideId=&quot;{6ED01FDA-19AD-4616-9268-C3B327787790}&quot; startTime=&quot;0&quot; volume=&quot;1&quot;&gt;&#10;        &lt;audio channels=&quot;1&quot; format=&quot;s16&quot; sampleRate=&quot;44100&quot;/&gt;&#10;      &lt;/audioTrack&gt;&#10;      &lt;audioTrack muted=&quot;false&quot; name=&quot;Audio 25&quot; resource=&quot;2dc77e5a&quot; slideId=&quot;{274B7029-3043-4904-AA3B-2BD0DBFDD5B1}&quot; startTime=&quot;0&quot; volume=&quot;1&quot;&gt;&#10;        &lt;audio channels=&quot;1&quot; format=&quot;s16&quot; sampleRate=&quot;44100&quot;/&gt;&#10;      &lt;/audioTrack&gt;&#10;      &lt;audioTrack muted=&quot;false&quot; name=&quot;Audio 26&quot; resource=&quot;1ad24e43&quot; slideId=&quot;{DF5ADB7C-3BE4-4031-97E4-6FC44C7F17D8}&quot; startTime=&quot;0&quot; volume=&quot;1&quot;&gt;&#10;        &lt;audio channels=&quot;1&quot; format=&quot;s16&quot; sampleRate=&quot;44100&quot;/&gt;&#10;      &lt;/audioTrack&gt;&#10;    &lt;/audioTracks&gt;&#10;    &lt;videoTracks/&gt;&#10;  &lt;/narration&gt;&#10;&#10;&lt;/presentation2&gt;&#10;"/>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101EF27E-2057-4866-B4CD-182C1736AE23}:269"/>
  <p:tag name="GENSWF_ADVANCE_TIME" val="12.696"/>
  <p:tag name="TIMING" val="|2.92"/>
  <p:tag name="ISPRING_SLIDE_ID_2" val="{A2CAA1DE-CC37-406E-A815-96668E7BC5ED}"/>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308133C1-2F77-40EA-BDB9-5216BEA438F3}:270"/>
  <p:tag name="GENSWF_ADVANCE_TIME" val="7.885"/>
  <p:tag name="TIMING" val="|5.434"/>
  <p:tag name="ISPRING_SLIDE_ID_2" val="{EF34DBE0-5ADF-4266-B04A-FBE4DA775EA0}"/>
</p:tagLst>
</file>

<file path=ppt/tags/tag12.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3F73AD2D-A35F-40D0-BC83-97878CF284D6}:271"/>
  <p:tag name="GENSWF_ADVANCE_TIME" val="8.869"/>
  <p:tag name="TIMING" val="|4.242"/>
  <p:tag name="ISPRING_SLIDE_ID_2" val="{5263C141-0C61-4E06-BF6D-E1FBAA96DB78}"/>
</p:tagLst>
</file>

<file path=ppt/tags/tag13.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36F9B928-FD24-4462-9FE1-BDC33C97A83D}:272"/>
  <p:tag name="GENSWF_ADVANCE_TIME" val="5.290"/>
  <p:tag name="ISPRING_SLIDE_ID_2" val="{A33579D9-9CA9-4F03-AF54-EF3905807141}"/>
</p:tagLst>
</file>

<file path=ppt/tags/tag14.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0AA09875-E0D8-44B4-A0A9-F75E5DE2F4BA}:273"/>
  <p:tag name="GENSWF_ADVANCE_TIME" val="8.115"/>
  <p:tag name="TIMING" val="|5.727"/>
  <p:tag name="ISPRING_SLIDE_ID_2" val="{5AB95239-DAF9-44BF-B91B-53226E04B822}"/>
</p:tagLst>
</file>

<file path=ppt/tags/tag15.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F5A441F1-9E08-4C2A-B399-92D5B89D6930}:274"/>
  <p:tag name="GENSWF_ADVANCE_TIME" val="7.769"/>
  <p:tag name="TIMING" val="|4.59"/>
  <p:tag name="ISPRING_SLIDE_ID_2" val="{3D2BE5D5-7F33-42F1-A2DE-7B35704101E3}"/>
</p:tagLst>
</file>

<file path=ppt/tags/tag16.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FAA25BB0-EA89-49EC-9153-690787249EF0}:275"/>
  <p:tag name="GENSWF_ADVANCE_TIME" val="11.569"/>
  <p:tag name="TIMING" val="|7.723"/>
  <p:tag name="ISPRING_SLIDE_ID_2" val="{6ED01FDA-19AD-4616-9268-C3B327787790}"/>
</p:tagLst>
</file>

<file path=ppt/tags/tag17.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3A94B83A-C320-44ED-B181-F72C29789D7C}:292"/>
  <p:tag name="GENSWF_ADVANCE_TIME" val="31.010"/>
  <p:tag name="TIMING" val="|4.808|3.86"/>
  <p:tag name="ISPRING_SLIDE_ID_2" val="{274B7029-3043-4904-AA3B-2BD0DBFDD5B1}"/>
</p:tagLst>
</file>

<file path=ppt/tags/tag18.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3E2C66E4-BABD-49D8-ABAA-3DAB85120CE4}:300"/>
  <p:tag name="GENSWF_ADVANCE_TIME" val="5.000"/>
  <p:tag name="ISPRING_SLIDE_ID_2" val="{51C64B20-D59A-4F61-A99E-3875214D7D2F}"/>
</p:tagLst>
</file>

<file path=ppt/tags/tag19.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558E79F0-47AC-471C-BFD6-9FCF39216033}:286"/>
  <p:tag name="GENSWF_ADVANCE_TIME" val="5.000"/>
  <p:tag name="ISPRING_SLIDE_ID_2" val="{A2552DFA-DD8A-4292-B276-CE34A7B8C93F}"/>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AB4CAE46-EE8E-42B3-9AD6-FD13700EF1C9}:256"/>
  <p:tag name="GENSWF_ADVANCE_TIME" val="51.723"/>
  <p:tag name="TIMING" val="|1.009|3.56|3.651|4.584|3.351|3.283|3.839|3.275|3.841|5.543|4.988|5.434"/>
  <p:tag name="ISPRING_SLIDE_ID_2" val="{BB5D8722-5EC2-4AE6-A0A6-AC3F7C1B5D5F}"/>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EF3123B9-E284-4CDC-8B37-29F99039B1EC}:282"/>
  <p:tag name="GENSWF_ADVANCE_TIME" val="17.196"/>
  <p:tag name="TIMING" val="|2.256|2.521|3.096|3.031"/>
  <p:tag name="ISPRING_SLIDE_ID_2" val="{BB63AD4B-8166-48FD-818D-52F5B597FCE5}"/>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DAB37333-654B-4489-A477-5A22DBEF4360}:257"/>
  <p:tag name="GENSWF_ADVANCE_TIME" val="55.286"/>
  <p:tag name="TIMING" val="|1.146|2.681|2.713|3.51|5.523|4.032|2.818|3.449|5.875|3.946|3.12|2.729|3.375"/>
  <p:tag name="ISPRING_SLIDE_ID_2" val="{E215E718-FECD-464E-AFCE-9489196FD194}"/>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CC75A994-FC6B-49DF-B2B4-642609CFB949}:284"/>
  <p:tag name="GENSWF_ADVANCE_TIME" val="8.314"/>
  <p:tag name="ISPRING_SLIDE_ID_2" val="{0C875D39-EDA7-4378-81A3-AC98FA5F6DB1}"/>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7.876"/>
  <p:tag name="GENSWF_SLIDE_UID" val="{95A4503B-3D02-4182-8B8A-98CBEAAAF5BB}:303"/>
  <p:tag name="ISPRING_SLIDE_ID_2" val="{8DF391C8-9646-4B45-902B-CDEE488EA396}"/>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90ADF29A-CDE1-4EA9-8D89-E36905F9AFE3}:266"/>
  <p:tag name="GENSWF_ADVANCE_TIME" val="47.977"/>
  <p:tag name="TIMING" val="|1.349|14.979|3.22|9.314|7.158"/>
  <p:tag name="ISPRING_SLIDE_ID_2" val="{C50E61EA-CC50-46FE-A803-C7E6FC0B9712}"/>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61.164"/>
  <p:tag name="GENSWF_SLIDE_UID" val="{975798CE-E9CF-4757-94A8-9D628F5966E5}:267"/>
  <p:tag name="ISPRING_SLIDE_ID_2" val="{DF5ADB7C-3BE4-4031-97E4-6FC44C7F17D8}"/>
  <p:tag name="TIMING" val="|8.444|4.487|9.301|3.275|11.052|8.697|9.88|6.288|23.85|3.433|15.504|3.241"/>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2B527A91-E352-4497-AEDC-7DF77DF111D9}:268"/>
  <p:tag name="GENSWF_ADVANCE_TIME" val="4.965"/>
  <p:tag name="ISPRING_SLIDE_ID_2" val="{05C73028-D8FC-4857-811F-998EB920D5B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1764</TotalTime>
  <Words>344</Words>
  <Application>Microsoft Office PowerPoint</Application>
  <PresentationFormat>Widescreen</PresentationFormat>
  <Paragraphs>66</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Office Theme</vt:lpstr>
      <vt:lpstr>PowerPoint Presentation</vt:lpstr>
      <vt:lpstr>PowerPoint Presentation</vt:lpstr>
      <vt:lpstr> I. Mục đích yêu cầu:</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GIẢNG D3 (1) (2)</dc:title>
  <dc:creator>Admin</dc:creator>
  <cp:lastModifiedBy>Admin</cp:lastModifiedBy>
  <cp:revision>233</cp:revision>
  <dcterms:created xsi:type="dcterms:W3CDTF">2021-11-07T10:20:38Z</dcterms:created>
  <dcterms:modified xsi:type="dcterms:W3CDTF">2025-01-04T02:59:12Z</dcterms:modified>
</cp:coreProperties>
</file>