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6" d="100"/>
          <a:sy n="86" d="100"/>
        </p:scale>
        <p:origin x="15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A7273F9-434B-435E-B5DA-FF4CBB3A3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26" y="-14288"/>
            <a:ext cx="9248501" cy="68865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F664FB-2FCC-498B-848E-98475A9AAAC9}"/>
              </a:ext>
            </a:extLst>
          </p:cNvPr>
          <p:cNvSpPr txBox="1"/>
          <p:nvPr/>
        </p:nvSpPr>
        <p:spPr>
          <a:xfrm>
            <a:off x="503635" y="147502"/>
            <a:ext cx="813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</a:pPr>
            <a:r>
              <a:rPr lang="en-US" altLang="vi-VN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altLang="vi-VN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37140-C4E4-4ADC-BB47-CF3DDA58A362}"/>
              </a:ext>
            </a:extLst>
          </p:cNvPr>
          <p:cNvSpPr txBox="1"/>
          <p:nvPr/>
        </p:nvSpPr>
        <p:spPr>
          <a:xfrm>
            <a:off x="1500188" y="1847208"/>
            <a:ext cx="614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CF9AB-AE40-46D7-AF8E-E69EBF98859F}"/>
              </a:ext>
            </a:extLst>
          </p:cNvPr>
          <p:cNvSpPr txBox="1"/>
          <p:nvPr/>
        </p:nvSpPr>
        <p:spPr>
          <a:xfrm>
            <a:off x="1448311" y="2427795"/>
            <a:ext cx="6247378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ct val="120000"/>
              </a:lnSpc>
            </a:pP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tháng)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B5F72-6171-474D-8D03-2F816AB8BE21}"/>
              </a:ext>
            </a:extLst>
          </p:cNvPr>
          <p:cNvSpPr/>
          <p:nvPr/>
        </p:nvSpPr>
        <p:spPr>
          <a:xfrm>
            <a:off x="-1729093" y="312954"/>
            <a:ext cx="131022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E4A912-CE05-49A3-8D56-DEDA56B5DECD}"/>
              </a:ext>
            </a:extLst>
          </p:cNvPr>
          <p:cNvSpPr/>
          <p:nvPr/>
        </p:nvSpPr>
        <p:spPr>
          <a:xfrm>
            <a:off x="-1893471" y="2551838"/>
            <a:ext cx="12930944" cy="16595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DA3011-6EAD-4DF3-BD60-6A87E1E2F2A6}"/>
              </a:ext>
            </a:extLst>
          </p:cNvPr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4FB3DA-3400-4C33-9D21-5F6333071866}"/>
              </a:ext>
            </a:extLst>
          </p:cNvPr>
          <p:cNvSpPr/>
          <p:nvPr/>
        </p:nvSpPr>
        <p:spPr>
          <a:xfrm>
            <a:off x="4479635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5AC4AB-8ABF-4F94-B367-DC31396AB265}"/>
              </a:ext>
            </a:extLst>
          </p:cNvPr>
          <p:cNvSpPr txBox="1"/>
          <p:nvPr/>
        </p:nvSpPr>
        <p:spPr>
          <a:xfrm>
            <a:off x="753666" y="2551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FILE_20211112_153347_Bản ghi của tôi# 001">
            <a:hlinkClick r:id="" action="ppaction://media"/>
            <a:extLst>
              <a:ext uri="{FF2B5EF4-FFF2-40B4-BE49-F238E27FC236}">
                <a16:creationId xmlns:a16="http://schemas.microsoft.com/office/drawing/2014/main" id="{61E35059-61C2-4278-8570-40F8C330AC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46571" y="6341845"/>
            <a:ext cx="3048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FE3C7D-8A6B-42BE-A214-BC2FBE7BB8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447" y="765488"/>
            <a:ext cx="767106" cy="7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" y="381000"/>
            <a:ext cx="8994098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3922" y="228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Th</a:t>
            </a:r>
            <a:r>
              <a:rPr lang="en-US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¬: </a:t>
            </a:r>
            <a:r>
              <a:rPr lang="en-US" sz="28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 ®¹p</a:t>
            </a: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" y="0"/>
            <a:ext cx="9104978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0136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2203" y="610627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®¹p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th©n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thiÕt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5815" y="62370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Qua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khe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, qua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suèi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0957" y="5867400"/>
            <a:ext cx="312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Xe</a:t>
            </a:r>
            <a:r>
              <a:rPr lang="en-US" sz="2400" dirty="0">
                <a:solidFill>
                  <a:srgbClr val="FFC000"/>
                </a:solidFill>
                <a:latin typeface=".VnArial" pitchFamily="34" charset="0"/>
              </a:rPr>
              <a:t> ®¹p </a:t>
            </a:r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chë</a:t>
            </a:r>
            <a:r>
              <a:rPr lang="en-US" sz="2400" dirty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ng­­ười</a:t>
            </a:r>
            <a:endParaRPr lang="en-US" sz="2400" dirty="0">
              <a:solidFill>
                <a:srgbClr val="FFC000"/>
              </a:solidFill>
              <a:latin typeface=".VnArial" pitchFamily="34" charset="0"/>
            </a:endParaRPr>
          </a:p>
          <a:p>
            <a:pPr algn="ctr"/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Dï</a:t>
            </a:r>
            <a:r>
              <a:rPr lang="en-US" sz="2400" dirty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xa</a:t>
            </a:r>
            <a:r>
              <a:rPr lang="en-US" sz="2400" dirty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dï</a:t>
            </a:r>
            <a:r>
              <a:rPr lang="en-US" sz="2400" dirty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véi</a:t>
            </a:r>
            <a:endParaRPr lang="en-US" sz="2400" dirty="0">
              <a:solidFill>
                <a:srgbClr val="FFC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9188" y="5867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hµng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củi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Cã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!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Cã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25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75</Words>
  <Application>Microsoft Office PowerPoint</Application>
  <PresentationFormat>On-screen Show (4:3)</PresentationFormat>
  <Paragraphs>13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2017-03-10T07:45:13Z</dcterms:created>
  <dcterms:modified xsi:type="dcterms:W3CDTF">2025-01-04T02:42:20Z</dcterms:modified>
</cp:coreProperties>
</file>