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83" r:id="rId19"/>
    <p:sldId id="284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0" autoAdjust="0"/>
    <p:restoredTop sz="94660"/>
  </p:normalViewPr>
  <p:slideViewPr>
    <p:cSldViewPr>
      <p:cViewPr varScale="1">
        <p:scale>
          <a:sx n="86" d="100"/>
          <a:sy n="86" d="100"/>
        </p:scale>
        <p:origin x="18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Downloads\Music\nhac%20nh&#7865;%201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1\nhac%20khong%20loi\B&#7843;n%20Sonate%20&#193;nh%20Tr&#259;ng%20-%20Beethoven%20-%20T&#7843;i,%20lyrics,%20nh&#7841;c%20ch&#7901;%20b&#224;i%20h&#225;t,%20upload%20b&#7903;i%20vuongquiman2009.mp3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7C00A-76D4-42C4-8694-F3571560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SKY\Downloads\logo mn hong tien.jpg">
            <a:extLst>
              <a:ext uri="{FF2B5EF4-FFF2-40B4-BE49-F238E27FC236}">
                <a16:creationId xmlns:a16="http://schemas.microsoft.com/office/drawing/2014/main" id="{D6A30504-7B24-479C-9988-0B1712A4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968990"/>
            <a:ext cx="895350" cy="85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7D26-64EC-4964-B317-7BBFA3DC2553}"/>
              </a:ext>
            </a:extLst>
          </p:cNvPr>
          <p:cNvSpPr txBox="1"/>
          <p:nvPr/>
        </p:nvSpPr>
        <p:spPr>
          <a:xfrm>
            <a:off x="1066800" y="1996152"/>
            <a:ext cx="7010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</a:p>
          <a:p>
            <a:pPr algn="ctr">
              <a:lnSpc>
                <a:spcPct val="12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(3-4 tuổi)</a:t>
            </a:r>
          </a:p>
          <a:p>
            <a:pPr algn="ctr">
              <a:lnSpc>
                <a:spcPct val="12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Linh Chi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/>
              <a:t>                                          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4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2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" y="533401"/>
            <a:ext cx="9116169" cy="604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72809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achiso.vn/userfiles/image/hn/shoppics/size2/pham%20hung/even/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68" y="0"/>
            <a:ext cx="9203368" cy="683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CÁI GÌ BIẾN MẤT.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32788" cy="3505200"/>
          </a:xfrm>
          <a:prstGeom prst="rect">
            <a:avLst/>
          </a:prstGeom>
          <a:noFill/>
        </p:spPr>
      </p:pic>
      <p:pic>
        <p:nvPicPr>
          <p:cNvPr id="3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48075"/>
            <a:ext cx="5172942" cy="3209925"/>
          </a:xfrm>
          <a:prstGeom prst="rect">
            <a:avLst/>
          </a:prstGeom>
          <a:noFill/>
        </p:spPr>
      </p:pic>
      <p:pic>
        <p:nvPicPr>
          <p:cNvPr id="4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697" y="0"/>
            <a:ext cx="4698303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3962400" cy="3657600"/>
          </a:xfrm>
          <a:prstGeom prst="rect">
            <a:avLst/>
          </a:prstGeom>
          <a:noFill/>
        </p:spPr>
      </p:pic>
      <p:pic>
        <p:nvPicPr>
          <p:cNvPr id="3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439064"/>
          </a:xfrm>
          <a:prstGeom prst="rect">
            <a:avLst/>
          </a:prstGeom>
          <a:noFill/>
        </p:spPr>
      </p:pic>
      <p:pic>
        <p:nvPicPr>
          <p:cNvPr id="4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622102"/>
            <a:ext cx="4876799" cy="32358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41.photobucket.com/albums/e253/tuyenvpt/goc_129537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pic>
        <p:nvPicPr>
          <p:cNvPr id="3" name="nhac nhẹ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219200"/>
            <a:ext cx="7391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TÔ MÀU DỤNG CỤ LÀM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CỦA BÁC SĨ.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1+ Tranh tô màu bác sĩ đẹp cho bé tập t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8" y="228600"/>
            <a:ext cx="9110132" cy="6096000"/>
          </a:xfrm>
          <a:prstGeom prst="rect">
            <a:avLst/>
          </a:prstGeom>
          <a:noFill/>
        </p:spPr>
      </p:pic>
      <p:pic>
        <p:nvPicPr>
          <p:cNvPr id="3" name="Bản Sonate Ánh Trăng - Beethoven - Tải, lyrics, nhạc chờ bài hát, upload bởi vuongquiman2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21336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hẹn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gặp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lại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khoaviet.vn/home/wp-content/uploads/2010/06/bac-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8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odaklak.vn/dataimages/201210/original/images783185_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h.24h.com.vn/upload/2-2012/images/2012-05-22/1337672903-san-kh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93" y="1"/>
            <a:ext cx="9155836" cy="68770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odanang.vn/dataimages/201311/original/images957313_bvdn_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3/20130822/fckimage/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3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cụ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82</Words>
  <Application>Microsoft Office PowerPoint</Application>
  <PresentationFormat>On-screen Show (4:3)</PresentationFormat>
  <Paragraphs>19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22</cp:revision>
  <dcterms:created xsi:type="dcterms:W3CDTF">2006-08-16T00:00:00Z</dcterms:created>
  <dcterms:modified xsi:type="dcterms:W3CDTF">2025-01-03T09:06:09Z</dcterms:modified>
</cp:coreProperties>
</file>