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ndo De Publicidad De Vehículos Callejeros De Bosque Fresco, Fondo  Publicitario, Fresco, Calle Imagen de Fondo Para Descarga Gratuita -  Pngtre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2063369"/>
            <a:ext cx="6126884" cy="13148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>
              <a:ln w="12700" cmpd="sng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2296" y="2777837"/>
            <a:ext cx="6941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“Làm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8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MGB (3-4 tuổi)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84320" y="6381172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SKY\Downloads\logo mn hong tie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04" y="740286"/>
            <a:ext cx="802671" cy="78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10033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altLang="vi-VN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vi-VN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</a:t>
            </a:r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smtClean="0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</a:t>
            </a:r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gì?Còn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Cong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cong như một vầng 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trăng</a:t>
            </a:r>
            <a:endParaRPr lang="en-US" sz="2800" smtClean="0">
              <a:solidFill>
                <a:srgbClr val="002060"/>
              </a:solidFill>
              <a:latin typeface="Times New Roman" panose="02020603050405020304" pitchFamily="18" charset="0"/>
              <a:ea typeface="MS Mincho"/>
            </a:endParaRPr>
          </a:p>
          <a:p>
            <a:pPr algn="just"/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Có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mũi có lưỡi có răng không 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mồm</a:t>
            </a:r>
            <a:endParaRPr lang="en-US" sz="2800" smtClean="0">
              <a:solidFill>
                <a:srgbClr val="002060"/>
              </a:solidFill>
              <a:latin typeface="Times New Roman" panose="02020603050405020304" pitchFamily="18" charset="0"/>
              <a:ea typeface="MS Mincho"/>
            </a:endParaRPr>
          </a:p>
          <a:p>
            <a:pPr algn="just"/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Nhà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nông gần gũi sớm 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hôm</a:t>
            </a:r>
            <a:endParaRPr lang="en-US" sz="2800" smtClean="0">
              <a:solidFill>
                <a:srgbClr val="002060"/>
              </a:solidFill>
              <a:latin typeface="Times New Roman" panose="02020603050405020304" pitchFamily="18" charset="0"/>
              <a:ea typeface="MS Mincho"/>
            </a:endParaRPr>
          </a:p>
          <a:p>
            <a:pPr algn="just"/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Siêng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năng hễ thấy cỏ liền cắt 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ngay</a:t>
            </a:r>
            <a:endParaRPr lang="en-US" sz="2800" smtClean="0">
              <a:solidFill>
                <a:srgbClr val="002060"/>
              </a:solidFill>
              <a:latin typeface="Times New Roman" panose="02020603050405020304" pitchFamily="18" charset="0"/>
              <a:ea typeface="MS Mincho"/>
            </a:endParaRPr>
          </a:p>
          <a:p>
            <a:pPr algn="just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 lái tàu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</a:t>
            </a:r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 ngế nhỏ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 Thích! Thích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Quỳnh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173594" y="5161255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Từng nghe bố kể 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Qua lắm vùng quê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Hùng, Tuấn rất mê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Làm nghề như bố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kêu:Thích!Thích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238</Words>
  <Application>Microsoft Office PowerPoint</Application>
  <PresentationFormat>Widescreen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</cp:lastModifiedBy>
  <cp:revision>29</cp:revision>
  <dcterms:created xsi:type="dcterms:W3CDTF">2022-11-13T04:05:14Z</dcterms:created>
  <dcterms:modified xsi:type="dcterms:W3CDTF">2025-01-03T08:58:14Z</dcterms:modified>
</cp:coreProperties>
</file>