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456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18" Type="http://schemas.openxmlformats.org/officeDocument/2006/relationships/image" Target="../media/image9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24" Type="http://schemas.openxmlformats.org/officeDocument/2006/relationships/image" Target="../media/image12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5.png"/><Relationship Id="rId19" Type="http://schemas.openxmlformats.org/officeDocument/2006/relationships/image" Target="../media/image18.sv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Relationship Id="rId22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4.svg"/><Relationship Id="rId18" Type="http://schemas.openxmlformats.org/officeDocument/2006/relationships/image" Target="../media/image31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17" Type="http://schemas.openxmlformats.org/officeDocument/2006/relationships/image" Target="../media/image18.png"/><Relationship Id="rId2" Type="http://schemas.openxmlformats.org/officeDocument/2006/relationships/image" Target="../media/image1.png"/><Relationship Id="rId16" Type="http://schemas.openxmlformats.org/officeDocument/2006/relationships/image" Target="../media/image16.png"/><Relationship Id="rId20" Type="http://schemas.openxmlformats.org/officeDocument/2006/relationships/image" Target="../media/image3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6.svg"/><Relationship Id="rId10" Type="http://schemas.openxmlformats.org/officeDocument/2006/relationships/image" Target="../media/image5.png"/><Relationship Id="rId19" Type="http://schemas.openxmlformats.org/officeDocument/2006/relationships/image" Target="../media/image19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4.svg"/><Relationship Id="rId18" Type="http://schemas.openxmlformats.org/officeDocument/2006/relationships/image" Target="../media/image31.svg"/><Relationship Id="rId26" Type="http://schemas.openxmlformats.org/officeDocument/2006/relationships/image" Target="../media/image20.svg"/><Relationship Id="rId3" Type="http://schemas.openxmlformats.org/officeDocument/2006/relationships/image" Target="../media/image2.svg"/><Relationship Id="rId21" Type="http://schemas.openxmlformats.org/officeDocument/2006/relationships/image" Target="../media/image22.pn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17" Type="http://schemas.openxmlformats.org/officeDocument/2006/relationships/image" Target="../media/image18.png"/><Relationship Id="rId25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openxmlformats.org/officeDocument/2006/relationships/image" Target="../media/image16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24" Type="http://schemas.openxmlformats.org/officeDocument/2006/relationships/image" Target="../media/image18.svg"/><Relationship Id="rId5" Type="http://schemas.openxmlformats.org/officeDocument/2006/relationships/image" Target="../media/image4.svg"/><Relationship Id="rId15" Type="http://schemas.openxmlformats.org/officeDocument/2006/relationships/image" Target="../media/image16.svg"/><Relationship Id="rId23" Type="http://schemas.openxmlformats.org/officeDocument/2006/relationships/image" Target="../media/image9.png"/><Relationship Id="rId28" Type="http://schemas.openxmlformats.org/officeDocument/2006/relationships/image" Target="../media/image22.svg"/><Relationship Id="rId10" Type="http://schemas.openxmlformats.org/officeDocument/2006/relationships/image" Target="../media/image5.png"/><Relationship Id="rId19" Type="http://schemas.openxmlformats.org/officeDocument/2006/relationships/image" Target="../media/image20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8.png"/><Relationship Id="rId22" Type="http://schemas.openxmlformats.org/officeDocument/2006/relationships/image" Target="../media/image37.svg"/><Relationship Id="rId27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4.svg"/><Relationship Id="rId18" Type="http://schemas.openxmlformats.org/officeDocument/2006/relationships/image" Target="../media/image10.png"/><Relationship Id="rId3" Type="http://schemas.openxmlformats.org/officeDocument/2006/relationships/image" Target="../media/image2.svg"/><Relationship Id="rId21" Type="http://schemas.openxmlformats.org/officeDocument/2006/relationships/image" Target="../media/image22.sv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17" Type="http://schemas.openxmlformats.org/officeDocument/2006/relationships/image" Target="../media/image18.sv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6.svg"/><Relationship Id="rId10" Type="http://schemas.openxmlformats.org/officeDocument/2006/relationships/image" Target="../media/image5.png"/><Relationship Id="rId19" Type="http://schemas.openxmlformats.org/officeDocument/2006/relationships/image" Target="../media/image20.sv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8.png"/><Relationship Id="rId22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4.svg"/><Relationship Id="rId18" Type="http://schemas.openxmlformats.org/officeDocument/2006/relationships/image" Target="../media/image1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17" Type="http://schemas.openxmlformats.org/officeDocument/2006/relationships/image" Target="../media/image22.svg"/><Relationship Id="rId2" Type="http://schemas.openxmlformats.org/officeDocument/2006/relationships/image" Target="../media/image1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6.svg"/><Relationship Id="rId10" Type="http://schemas.openxmlformats.org/officeDocument/2006/relationships/image" Target="../media/image5.png"/><Relationship Id="rId19" Type="http://schemas.openxmlformats.org/officeDocument/2006/relationships/image" Target="../media/image25.sv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4.svg"/><Relationship Id="rId18" Type="http://schemas.openxmlformats.org/officeDocument/2006/relationships/image" Target="../media/image15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17" Type="http://schemas.openxmlformats.org/officeDocument/2006/relationships/image" Target="../media/image20.svg"/><Relationship Id="rId2" Type="http://schemas.openxmlformats.org/officeDocument/2006/relationships/image" Target="../media/image1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6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4.svg"/><Relationship Id="rId18" Type="http://schemas.openxmlformats.org/officeDocument/2006/relationships/image" Target="../media/image16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17" Type="http://schemas.openxmlformats.org/officeDocument/2006/relationships/image" Target="../media/image20.svg"/><Relationship Id="rId2" Type="http://schemas.openxmlformats.org/officeDocument/2006/relationships/image" Target="../media/image1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6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4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17" Type="http://schemas.openxmlformats.org/officeDocument/2006/relationships/image" Target="../media/image25.sv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6.svg"/><Relationship Id="rId10" Type="http://schemas.openxmlformats.org/officeDocument/2006/relationships/image" Target="../media/image5.png"/><Relationship Id="rId19" Type="http://schemas.openxmlformats.org/officeDocument/2006/relationships/image" Target="../media/image29.sv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4.svg"/><Relationship Id="rId18" Type="http://schemas.openxmlformats.org/officeDocument/2006/relationships/image" Target="../media/image29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17" Type="http://schemas.openxmlformats.org/officeDocument/2006/relationships/image" Target="../media/image17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6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4.svg"/><Relationship Id="rId18" Type="http://schemas.openxmlformats.org/officeDocument/2006/relationships/image" Target="../media/image29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17" Type="http://schemas.openxmlformats.org/officeDocument/2006/relationships/image" Target="../media/image17.png"/><Relationship Id="rId2" Type="http://schemas.openxmlformats.org/officeDocument/2006/relationships/image" Target="../media/image1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6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4.svg"/><Relationship Id="rId18" Type="http://schemas.openxmlformats.org/officeDocument/2006/relationships/image" Target="../media/image31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17" Type="http://schemas.openxmlformats.org/officeDocument/2006/relationships/image" Target="../media/image18.png"/><Relationship Id="rId2" Type="http://schemas.openxmlformats.org/officeDocument/2006/relationships/image" Target="../media/image1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6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1639395" y="6343741"/>
            <a:ext cx="19927395" cy="4202869"/>
          </a:xfrm>
          <a:custGeom>
            <a:avLst/>
            <a:gdLst/>
            <a:ahLst/>
            <a:cxnLst/>
            <a:rect l="l" t="t" r="r" b="b"/>
            <a:pathLst>
              <a:path w="19927395" h="4202869">
                <a:moveTo>
                  <a:pt x="19927395" y="0"/>
                </a:moveTo>
                <a:lnTo>
                  <a:pt x="0" y="0"/>
                </a:lnTo>
                <a:lnTo>
                  <a:pt x="0" y="4202869"/>
                </a:lnTo>
                <a:lnTo>
                  <a:pt x="19927395" y="4202869"/>
                </a:lnTo>
                <a:lnTo>
                  <a:pt x="1992739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523554" y="3981190"/>
            <a:ext cx="12822019" cy="3484244"/>
          </a:xfrm>
          <a:custGeom>
            <a:avLst/>
            <a:gdLst/>
            <a:ahLst/>
            <a:cxnLst/>
            <a:rect l="l" t="t" r="r" b="b"/>
            <a:pathLst>
              <a:path w="12822019" h="3484244">
                <a:moveTo>
                  <a:pt x="0" y="0"/>
                </a:moveTo>
                <a:lnTo>
                  <a:pt x="12822019" y="0"/>
                </a:lnTo>
                <a:lnTo>
                  <a:pt x="12822019" y="3484244"/>
                </a:lnTo>
                <a:lnTo>
                  <a:pt x="0" y="34842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171804" y="629227"/>
            <a:ext cx="7315200" cy="2504796"/>
          </a:xfrm>
          <a:custGeom>
            <a:avLst/>
            <a:gdLst/>
            <a:ahLst/>
            <a:cxnLst/>
            <a:rect l="l" t="t" r="r" b="b"/>
            <a:pathLst>
              <a:path w="7315200" h="2504796">
                <a:moveTo>
                  <a:pt x="0" y="0"/>
                </a:moveTo>
                <a:lnTo>
                  <a:pt x="7315200" y="0"/>
                </a:lnTo>
                <a:lnTo>
                  <a:pt x="7315200" y="2504796"/>
                </a:lnTo>
                <a:lnTo>
                  <a:pt x="0" y="25047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285237" y="4516001"/>
            <a:ext cx="2808518" cy="4290792"/>
          </a:xfrm>
          <a:custGeom>
            <a:avLst/>
            <a:gdLst/>
            <a:ahLst/>
            <a:cxnLst/>
            <a:rect l="l" t="t" r="r" b="b"/>
            <a:pathLst>
              <a:path w="2808518" h="4290792">
                <a:moveTo>
                  <a:pt x="0" y="0"/>
                </a:moveTo>
                <a:lnTo>
                  <a:pt x="2808518" y="0"/>
                </a:lnTo>
                <a:lnTo>
                  <a:pt x="2808518" y="4290791"/>
                </a:lnTo>
                <a:lnTo>
                  <a:pt x="0" y="42907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54923" y="4277023"/>
            <a:ext cx="2705522" cy="4133437"/>
          </a:xfrm>
          <a:custGeom>
            <a:avLst/>
            <a:gdLst/>
            <a:ahLst/>
            <a:cxnLst/>
            <a:rect l="l" t="t" r="r" b="b"/>
            <a:pathLst>
              <a:path w="2705522" h="4133437">
                <a:moveTo>
                  <a:pt x="0" y="0"/>
                </a:moveTo>
                <a:lnTo>
                  <a:pt x="2705522" y="0"/>
                </a:lnTo>
                <a:lnTo>
                  <a:pt x="2705522" y="4133437"/>
                </a:lnTo>
                <a:lnTo>
                  <a:pt x="0" y="413343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25296" y="9552534"/>
            <a:ext cx="7315200" cy="2463030"/>
          </a:xfrm>
          <a:custGeom>
            <a:avLst/>
            <a:gdLst/>
            <a:ahLst/>
            <a:cxnLst/>
            <a:rect l="l" t="t" r="r" b="b"/>
            <a:pathLst>
              <a:path w="7315200" h="2463030">
                <a:moveTo>
                  <a:pt x="0" y="0"/>
                </a:moveTo>
                <a:lnTo>
                  <a:pt x="7315200" y="0"/>
                </a:lnTo>
                <a:lnTo>
                  <a:pt x="7315200" y="2463030"/>
                </a:lnTo>
                <a:lnTo>
                  <a:pt x="0" y="246303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882896" y="135625"/>
            <a:ext cx="9515176" cy="9122675"/>
          </a:xfrm>
          <a:custGeom>
            <a:avLst/>
            <a:gdLst/>
            <a:ahLst/>
            <a:cxnLst/>
            <a:rect l="l" t="t" r="r" b="b"/>
            <a:pathLst>
              <a:path w="9515176" h="9122675">
                <a:moveTo>
                  <a:pt x="0" y="0"/>
                </a:moveTo>
                <a:lnTo>
                  <a:pt x="9515176" y="0"/>
                </a:lnTo>
                <a:lnTo>
                  <a:pt x="9515176" y="9122675"/>
                </a:lnTo>
                <a:lnTo>
                  <a:pt x="0" y="912267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860038" y="7526743"/>
            <a:ext cx="5061204" cy="4114800"/>
          </a:xfrm>
          <a:custGeom>
            <a:avLst/>
            <a:gdLst/>
            <a:ahLst/>
            <a:cxnLst/>
            <a:rect l="l" t="t" r="r" b="b"/>
            <a:pathLst>
              <a:path w="5061204" h="4114800">
                <a:moveTo>
                  <a:pt x="0" y="0"/>
                </a:moveTo>
                <a:lnTo>
                  <a:pt x="5061204" y="0"/>
                </a:lnTo>
                <a:lnTo>
                  <a:pt x="50612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1352761" y="2819270"/>
            <a:ext cx="2838557" cy="4336684"/>
          </a:xfrm>
          <a:custGeom>
            <a:avLst/>
            <a:gdLst/>
            <a:ahLst/>
            <a:cxnLst/>
            <a:rect l="l" t="t" r="r" b="b"/>
            <a:pathLst>
              <a:path w="2838557" h="4336684">
                <a:moveTo>
                  <a:pt x="0" y="0"/>
                </a:moveTo>
                <a:lnTo>
                  <a:pt x="2838557" y="0"/>
                </a:lnTo>
                <a:lnTo>
                  <a:pt x="2838557" y="4336685"/>
                </a:lnTo>
                <a:lnTo>
                  <a:pt x="0" y="433668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2855656" y="-223698"/>
            <a:ext cx="7315200" cy="2504796"/>
          </a:xfrm>
          <a:custGeom>
            <a:avLst/>
            <a:gdLst/>
            <a:ahLst/>
            <a:cxnLst/>
            <a:rect l="l" t="t" r="r" b="b"/>
            <a:pathLst>
              <a:path w="7315200" h="2504796">
                <a:moveTo>
                  <a:pt x="0" y="0"/>
                </a:moveTo>
                <a:lnTo>
                  <a:pt x="7315200" y="0"/>
                </a:lnTo>
                <a:lnTo>
                  <a:pt x="7315200" y="2504796"/>
                </a:lnTo>
                <a:lnTo>
                  <a:pt x="0" y="25047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25296" y="5723312"/>
            <a:ext cx="4099369" cy="4114800"/>
          </a:xfrm>
          <a:custGeom>
            <a:avLst/>
            <a:gdLst/>
            <a:ahLst/>
            <a:cxnLst/>
            <a:rect l="l" t="t" r="r" b="b"/>
            <a:pathLst>
              <a:path w="4099369" h="4114800">
                <a:moveTo>
                  <a:pt x="0" y="0"/>
                </a:moveTo>
                <a:lnTo>
                  <a:pt x="4099370" y="0"/>
                </a:lnTo>
                <a:lnTo>
                  <a:pt x="409937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3569841" y="5909522"/>
            <a:ext cx="3641598" cy="4114800"/>
          </a:xfrm>
          <a:custGeom>
            <a:avLst/>
            <a:gdLst/>
            <a:ahLst/>
            <a:cxnLst/>
            <a:rect l="l" t="t" r="r" b="b"/>
            <a:pathLst>
              <a:path w="3641598" h="4114800">
                <a:moveTo>
                  <a:pt x="0" y="0"/>
                </a:moveTo>
                <a:lnTo>
                  <a:pt x="3641598" y="0"/>
                </a:lnTo>
                <a:lnTo>
                  <a:pt x="364159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7434450" y="5758128"/>
            <a:ext cx="4412067" cy="4417589"/>
          </a:xfrm>
          <a:custGeom>
            <a:avLst/>
            <a:gdLst/>
            <a:ahLst/>
            <a:cxnLst/>
            <a:rect l="l" t="t" r="r" b="b"/>
            <a:pathLst>
              <a:path w="4412067" h="4417589">
                <a:moveTo>
                  <a:pt x="0" y="0"/>
                </a:moveTo>
                <a:lnTo>
                  <a:pt x="4412067" y="0"/>
                </a:lnTo>
                <a:lnTo>
                  <a:pt x="4412067" y="4417589"/>
                </a:lnTo>
                <a:lnTo>
                  <a:pt x="0" y="441758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462468" y="2658374"/>
            <a:ext cx="13920532" cy="31023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6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LÀM QUEN VĂN HỌC</a:t>
            </a:r>
          </a:p>
          <a:p>
            <a:pPr algn="ctr">
              <a:lnSpc>
                <a:spcPct val="120000"/>
              </a:lnSpc>
            </a:pPr>
            <a:r>
              <a:rPr lang="en-US" sz="4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Truyện: Ba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4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</a:p>
          <a:p>
            <a:pPr algn="ctr">
              <a:lnSpc>
                <a:spcPct val="120000"/>
              </a:lnSpc>
            </a:pPr>
            <a:r>
              <a:rPr lang="en-US" sz="4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MGN (4-5 tuổi)</a:t>
            </a:r>
          </a:p>
          <a:p>
            <a:pPr algn="ctr">
              <a:lnSpc>
                <a:spcPct val="120000"/>
              </a:lnSpc>
            </a:pPr>
            <a:r>
              <a:rPr lang="en-US" sz="4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Đinh Thị Nguyệt Minh</a:t>
            </a:r>
            <a:endParaRPr lang="en-US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53000" y="968505"/>
            <a:ext cx="9144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vi-VN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>
              <a:spcBef>
                <a:spcPct val="0"/>
              </a:spcBef>
            </a:pPr>
            <a:r>
              <a:rPr lang="en-US" altLang="vi-V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HỒNG TIẾN</a:t>
            </a:r>
            <a:endParaRPr lang="en-US" altLang="vi-VN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296" y="1866900"/>
            <a:ext cx="807904" cy="80790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1639395" y="6343741"/>
            <a:ext cx="19927395" cy="4202869"/>
          </a:xfrm>
          <a:custGeom>
            <a:avLst/>
            <a:gdLst/>
            <a:ahLst/>
            <a:cxnLst/>
            <a:rect l="l" t="t" r="r" b="b"/>
            <a:pathLst>
              <a:path w="19927395" h="4202869">
                <a:moveTo>
                  <a:pt x="19927395" y="0"/>
                </a:moveTo>
                <a:lnTo>
                  <a:pt x="0" y="0"/>
                </a:lnTo>
                <a:lnTo>
                  <a:pt x="0" y="4202869"/>
                </a:lnTo>
                <a:lnTo>
                  <a:pt x="19927395" y="4202869"/>
                </a:lnTo>
                <a:lnTo>
                  <a:pt x="1992739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523554" y="3981190"/>
            <a:ext cx="12822019" cy="3484244"/>
          </a:xfrm>
          <a:custGeom>
            <a:avLst/>
            <a:gdLst/>
            <a:ahLst/>
            <a:cxnLst/>
            <a:rect l="l" t="t" r="r" b="b"/>
            <a:pathLst>
              <a:path w="12822019" h="3484244">
                <a:moveTo>
                  <a:pt x="0" y="0"/>
                </a:moveTo>
                <a:lnTo>
                  <a:pt x="12822019" y="0"/>
                </a:lnTo>
                <a:lnTo>
                  <a:pt x="12822019" y="3484244"/>
                </a:lnTo>
                <a:lnTo>
                  <a:pt x="0" y="34842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171804" y="629227"/>
            <a:ext cx="7315200" cy="2504796"/>
          </a:xfrm>
          <a:custGeom>
            <a:avLst/>
            <a:gdLst/>
            <a:ahLst/>
            <a:cxnLst/>
            <a:rect l="l" t="t" r="r" b="b"/>
            <a:pathLst>
              <a:path w="7315200" h="2504796">
                <a:moveTo>
                  <a:pt x="0" y="0"/>
                </a:moveTo>
                <a:lnTo>
                  <a:pt x="7315200" y="0"/>
                </a:lnTo>
                <a:lnTo>
                  <a:pt x="7315200" y="2504796"/>
                </a:lnTo>
                <a:lnTo>
                  <a:pt x="0" y="25047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285237" y="4516001"/>
            <a:ext cx="2808518" cy="4290792"/>
          </a:xfrm>
          <a:custGeom>
            <a:avLst/>
            <a:gdLst/>
            <a:ahLst/>
            <a:cxnLst/>
            <a:rect l="l" t="t" r="r" b="b"/>
            <a:pathLst>
              <a:path w="2808518" h="4290792">
                <a:moveTo>
                  <a:pt x="0" y="0"/>
                </a:moveTo>
                <a:lnTo>
                  <a:pt x="2808518" y="0"/>
                </a:lnTo>
                <a:lnTo>
                  <a:pt x="2808518" y="4290791"/>
                </a:lnTo>
                <a:lnTo>
                  <a:pt x="0" y="42907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54923" y="4277023"/>
            <a:ext cx="2705522" cy="4133437"/>
          </a:xfrm>
          <a:custGeom>
            <a:avLst/>
            <a:gdLst/>
            <a:ahLst/>
            <a:cxnLst/>
            <a:rect l="l" t="t" r="r" b="b"/>
            <a:pathLst>
              <a:path w="2705522" h="4133437">
                <a:moveTo>
                  <a:pt x="0" y="0"/>
                </a:moveTo>
                <a:lnTo>
                  <a:pt x="2705522" y="0"/>
                </a:lnTo>
                <a:lnTo>
                  <a:pt x="2705522" y="4133437"/>
                </a:lnTo>
                <a:lnTo>
                  <a:pt x="0" y="413343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25296" y="9552534"/>
            <a:ext cx="7315200" cy="2463030"/>
          </a:xfrm>
          <a:custGeom>
            <a:avLst/>
            <a:gdLst/>
            <a:ahLst/>
            <a:cxnLst/>
            <a:rect l="l" t="t" r="r" b="b"/>
            <a:pathLst>
              <a:path w="7315200" h="2463030">
                <a:moveTo>
                  <a:pt x="0" y="0"/>
                </a:moveTo>
                <a:lnTo>
                  <a:pt x="7315200" y="0"/>
                </a:lnTo>
                <a:lnTo>
                  <a:pt x="7315200" y="2463030"/>
                </a:lnTo>
                <a:lnTo>
                  <a:pt x="0" y="246303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860038" y="7526743"/>
            <a:ext cx="5061204" cy="4114800"/>
          </a:xfrm>
          <a:custGeom>
            <a:avLst/>
            <a:gdLst/>
            <a:ahLst/>
            <a:cxnLst/>
            <a:rect l="l" t="t" r="r" b="b"/>
            <a:pathLst>
              <a:path w="5061204" h="4114800">
                <a:moveTo>
                  <a:pt x="0" y="0"/>
                </a:moveTo>
                <a:lnTo>
                  <a:pt x="5061204" y="0"/>
                </a:lnTo>
                <a:lnTo>
                  <a:pt x="50612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1352761" y="2819270"/>
            <a:ext cx="2838557" cy="4336684"/>
          </a:xfrm>
          <a:custGeom>
            <a:avLst/>
            <a:gdLst/>
            <a:ahLst/>
            <a:cxnLst/>
            <a:rect l="l" t="t" r="r" b="b"/>
            <a:pathLst>
              <a:path w="2838557" h="4336684">
                <a:moveTo>
                  <a:pt x="0" y="0"/>
                </a:moveTo>
                <a:lnTo>
                  <a:pt x="2838557" y="0"/>
                </a:lnTo>
                <a:lnTo>
                  <a:pt x="2838557" y="4336685"/>
                </a:lnTo>
                <a:lnTo>
                  <a:pt x="0" y="433668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2855656" y="-223698"/>
            <a:ext cx="7315200" cy="2504796"/>
          </a:xfrm>
          <a:custGeom>
            <a:avLst/>
            <a:gdLst/>
            <a:ahLst/>
            <a:cxnLst/>
            <a:rect l="l" t="t" r="r" b="b"/>
            <a:pathLst>
              <a:path w="7315200" h="2504796">
                <a:moveTo>
                  <a:pt x="0" y="0"/>
                </a:moveTo>
                <a:lnTo>
                  <a:pt x="7315200" y="0"/>
                </a:lnTo>
                <a:lnTo>
                  <a:pt x="7315200" y="2504796"/>
                </a:lnTo>
                <a:lnTo>
                  <a:pt x="0" y="25047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4040037" y="267847"/>
            <a:ext cx="9709476" cy="9284687"/>
          </a:xfrm>
          <a:custGeom>
            <a:avLst/>
            <a:gdLst/>
            <a:ahLst/>
            <a:cxnLst/>
            <a:rect l="l" t="t" r="r" b="b"/>
            <a:pathLst>
              <a:path w="9709476" h="9284687">
                <a:moveTo>
                  <a:pt x="0" y="0"/>
                </a:moveTo>
                <a:lnTo>
                  <a:pt x="9709477" y="0"/>
                </a:lnTo>
                <a:lnTo>
                  <a:pt x="9709477" y="9284687"/>
                </a:lnTo>
                <a:lnTo>
                  <a:pt x="0" y="9284687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9871349" y="267847"/>
            <a:ext cx="3878165" cy="3713343"/>
          </a:xfrm>
          <a:custGeom>
            <a:avLst/>
            <a:gdLst/>
            <a:ahLst/>
            <a:cxnLst/>
            <a:rect l="l" t="t" r="r" b="b"/>
            <a:pathLst>
              <a:path w="3878165" h="3713343">
                <a:moveTo>
                  <a:pt x="0" y="0"/>
                </a:moveTo>
                <a:lnTo>
                  <a:pt x="3878165" y="0"/>
                </a:lnTo>
                <a:lnTo>
                  <a:pt x="3878165" y="3713343"/>
                </a:lnTo>
                <a:lnTo>
                  <a:pt x="0" y="371334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1749175" y="6343741"/>
            <a:ext cx="4185388" cy="3452945"/>
          </a:xfrm>
          <a:custGeom>
            <a:avLst/>
            <a:gdLst/>
            <a:ahLst/>
            <a:cxnLst/>
            <a:rect l="l" t="t" r="r" b="b"/>
            <a:pathLst>
              <a:path w="4185388" h="3452945">
                <a:moveTo>
                  <a:pt x="0" y="0"/>
                </a:moveTo>
                <a:lnTo>
                  <a:pt x="4185388" y="0"/>
                </a:lnTo>
                <a:lnTo>
                  <a:pt x="4185388" y="3452946"/>
                </a:lnTo>
                <a:lnTo>
                  <a:pt x="0" y="3452946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1639395" y="6343741"/>
            <a:ext cx="19927395" cy="4202869"/>
          </a:xfrm>
          <a:custGeom>
            <a:avLst/>
            <a:gdLst/>
            <a:ahLst/>
            <a:cxnLst/>
            <a:rect l="l" t="t" r="r" b="b"/>
            <a:pathLst>
              <a:path w="19927395" h="4202869">
                <a:moveTo>
                  <a:pt x="19927395" y="0"/>
                </a:moveTo>
                <a:lnTo>
                  <a:pt x="0" y="0"/>
                </a:lnTo>
                <a:lnTo>
                  <a:pt x="0" y="4202869"/>
                </a:lnTo>
                <a:lnTo>
                  <a:pt x="19927395" y="4202869"/>
                </a:lnTo>
                <a:lnTo>
                  <a:pt x="1992739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523554" y="3981190"/>
            <a:ext cx="12822019" cy="3484244"/>
          </a:xfrm>
          <a:custGeom>
            <a:avLst/>
            <a:gdLst/>
            <a:ahLst/>
            <a:cxnLst/>
            <a:rect l="l" t="t" r="r" b="b"/>
            <a:pathLst>
              <a:path w="12822019" h="3484244">
                <a:moveTo>
                  <a:pt x="0" y="0"/>
                </a:moveTo>
                <a:lnTo>
                  <a:pt x="12822019" y="0"/>
                </a:lnTo>
                <a:lnTo>
                  <a:pt x="12822019" y="3484244"/>
                </a:lnTo>
                <a:lnTo>
                  <a:pt x="0" y="34842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171804" y="629227"/>
            <a:ext cx="7315200" cy="2504796"/>
          </a:xfrm>
          <a:custGeom>
            <a:avLst/>
            <a:gdLst/>
            <a:ahLst/>
            <a:cxnLst/>
            <a:rect l="l" t="t" r="r" b="b"/>
            <a:pathLst>
              <a:path w="7315200" h="2504796">
                <a:moveTo>
                  <a:pt x="0" y="0"/>
                </a:moveTo>
                <a:lnTo>
                  <a:pt x="7315200" y="0"/>
                </a:lnTo>
                <a:lnTo>
                  <a:pt x="7315200" y="2504796"/>
                </a:lnTo>
                <a:lnTo>
                  <a:pt x="0" y="25047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285237" y="4516001"/>
            <a:ext cx="2808518" cy="4290792"/>
          </a:xfrm>
          <a:custGeom>
            <a:avLst/>
            <a:gdLst/>
            <a:ahLst/>
            <a:cxnLst/>
            <a:rect l="l" t="t" r="r" b="b"/>
            <a:pathLst>
              <a:path w="2808518" h="4290792">
                <a:moveTo>
                  <a:pt x="0" y="0"/>
                </a:moveTo>
                <a:lnTo>
                  <a:pt x="2808518" y="0"/>
                </a:lnTo>
                <a:lnTo>
                  <a:pt x="2808518" y="4290791"/>
                </a:lnTo>
                <a:lnTo>
                  <a:pt x="0" y="42907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54923" y="4277023"/>
            <a:ext cx="2705522" cy="4133437"/>
          </a:xfrm>
          <a:custGeom>
            <a:avLst/>
            <a:gdLst/>
            <a:ahLst/>
            <a:cxnLst/>
            <a:rect l="l" t="t" r="r" b="b"/>
            <a:pathLst>
              <a:path w="2705522" h="4133437">
                <a:moveTo>
                  <a:pt x="0" y="0"/>
                </a:moveTo>
                <a:lnTo>
                  <a:pt x="2705522" y="0"/>
                </a:lnTo>
                <a:lnTo>
                  <a:pt x="2705522" y="4133437"/>
                </a:lnTo>
                <a:lnTo>
                  <a:pt x="0" y="413343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25296" y="9552534"/>
            <a:ext cx="7315200" cy="2463030"/>
          </a:xfrm>
          <a:custGeom>
            <a:avLst/>
            <a:gdLst/>
            <a:ahLst/>
            <a:cxnLst/>
            <a:rect l="l" t="t" r="r" b="b"/>
            <a:pathLst>
              <a:path w="7315200" h="2463030">
                <a:moveTo>
                  <a:pt x="0" y="0"/>
                </a:moveTo>
                <a:lnTo>
                  <a:pt x="7315200" y="0"/>
                </a:lnTo>
                <a:lnTo>
                  <a:pt x="7315200" y="2463030"/>
                </a:lnTo>
                <a:lnTo>
                  <a:pt x="0" y="246303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860038" y="7526743"/>
            <a:ext cx="5061204" cy="4114800"/>
          </a:xfrm>
          <a:custGeom>
            <a:avLst/>
            <a:gdLst/>
            <a:ahLst/>
            <a:cxnLst/>
            <a:rect l="l" t="t" r="r" b="b"/>
            <a:pathLst>
              <a:path w="5061204" h="4114800">
                <a:moveTo>
                  <a:pt x="0" y="0"/>
                </a:moveTo>
                <a:lnTo>
                  <a:pt x="5061204" y="0"/>
                </a:lnTo>
                <a:lnTo>
                  <a:pt x="50612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1352761" y="2819270"/>
            <a:ext cx="2838557" cy="4336684"/>
          </a:xfrm>
          <a:custGeom>
            <a:avLst/>
            <a:gdLst/>
            <a:ahLst/>
            <a:cxnLst/>
            <a:rect l="l" t="t" r="r" b="b"/>
            <a:pathLst>
              <a:path w="2838557" h="4336684">
                <a:moveTo>
                  <a:pt x="0" y="0"/>
                </a:moveTo>
                <a:lnTo>
                  <a:pt x="2838557" y="0"/>
                </a:lnTo>
                <a:lnTo>
                  <a:pt x="2838557" y="4336685"/>
                </a:lnTo>
                <a:lnTo>
                  <a:pt x="0" y="433668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2855656" y="-223698"/>
            <a:ext cx="7315200" cy="2504796"/>
          </a:xfrm>
          <a:custGeom>
            <a:avLst/>
            <a:gdLst/>
            <a:ahLst/>
            <a:cxnLst/>
            <a:rect l="l" t="t" r="r" b="b"/>
            <a:pathLst>
              <a:path w="7315200" h="2504796">
                <a:moveTo>
                  <a:pt x="0" y="0"/>
                </a:moveTo>
                <a:lnTo>
                  <a:pt x="7315200" y="0"/>
                </a:lnTo>
                <a:lnTo>
                  <a:pt x="7315200" y="2504796"/>
                </a:lnTo>
                <a:lnTo>
                  <a:pt x="0" y="25047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165714" y="345269"/>
            <a:ext cx="7122286" cy="6810686"/>
          </a:xfrm>
          <a:custGeom>
            <a:avLst/>
            <a:gdLst/>
            <a:ahLst/>
            <a:cxnLst/>
            <a:rect l="l" t="t" r="r" b="b"/>
            <a:pathLst>
              <a:path w="7122286" h="6810686">
                <a:moveTo>
                  <a:pt x="0" y="0"/>
                </a:moveTo>
                <a:lnTo>
                  <a:pt x="7122286" y="0"/>
                </a:lnTo>
                <a:lnTo>
                  <a:pt x="7122286" y="6810686"/>
                </a:lnTo>
                <a:lnTo>
                  <a:pt x="0" y="6810686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5463555" y="5333311"/>
            <a:ext cx="4406499" cy="4219223"/>
          </a:xfrm>
          <a:custGeom>
            <a:avLst/>
            <a:gdLst/>
            <a:ahLst/>
            <a:cxnLst/>
            <a:rect l="l" t="t" r="r" b="b"/>
            <a:pathLst>
              <a:path w="4406499" h="4219223">
                <a:moveTo>
                  <a:pt x="0" y="0"/>
                </a:moveTo>
                <a:lnTo>
                  <a:pt x="4406499" y="0"/>
                </a:lnTo>
                <a:lnTo>
                  <a:pt x="4406499" y="4219223"/>
                </a:lnTo>
                <a:lnTo>
                  <a:pt x="0" y="421922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5623943" y="7526743"/>
            <a:ext cx="4085723" cy="720109"/>
          </a:xfrm>
          <a:custGeom>
            <a:avLst/>
            <a:gdLst/>
            <a:ahLst/>
            <a:cxnLst/>
            <a:rect l="l" t="t" r="r" b="b"/>
            <a:pathLst>
              <a:path w="4085723" h="720109">
                <a:moveTo>
                  <a:pt x="0" y="0"/>
                </a:moveTo>
                <a:lnTo>
                  <a:pt x="4085723" y="0"/>
                </a:lnTo>
                <a:lnTo>
                  <a:pt x="4085723" y="720109"/>
                </a:lnTo>
                <a:lnTo>
                  <a:pt x="0" y="720109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5463555" y="7755620"/>
            <a:ext cx="3853324" cy="2102345"/>
          </a:xfrm>
          <a:custGeom>
            <a:avLst/>
            <a:gdLst/>
            <a:ahLst/>
            <a:cxnLst/>
            <a:rect l="l" t="t" r="r" b="b"/>
            <a:pathLst>
              <a:path w="3853324" h="2102345">
                <a:moveTo>
                  <a:pt x="0" y="0"/>
                </a:moveTo>
                <a:lnTo>
                  <a:pt x="3853324" y="0"/>
                </a:lnTo>
                <a:lnTo>
                  <a:pt x="3853324" y="2102345"/>
                </a:lnTo>
                <a:lnTo>
                  <a:pt x="0" y="2102345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6331830" y="7886798"/>
            <a:ext cx="2116774" cy="2617340"/>
          </a:xfrm>
          <a:custGeom>
            <a:avLst/>
            <a:gdLst/>
            <a:ahLst/>
            <a:cxnLst/>
            <a:rect l="l" t="t" r="r" b="b"/>
            <a:pathLst>
              <a:path w="2116774" h="2617340">
                <a:moveTo>
                  <a:pt x="0" y="0"/>
                </a:moveTo>
                <a:lnTo>
                  <a:pt x="2116774" y="0"/>
                </a:lnTo>
                <a:lnTo>
                  <a:pt x="2116774" y="2617340"/>
                </a:lnTo>
                <a:lnTo>
                  <a:pt x="0" y="261734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729816" y="6661397"/>
            <a:ext cx="3155737" cy="3167615"/>
          </a:xfrm>
          <a:custGeom>
            <a:avLst/>
            <a:gdLst/>
            <a:ahLst/>
            <a:cxnLst/>
            <a:rect l="l" t="t" r="r" b="b"/>
            <a:pathLst>
              <a:path w="3155737" h="3167615">
                <a:moveTo>
                  <a:pt x="0" y="0"/>
                </a:moveTo>
                <a:lnTo>
                  <a:pt x="3155736" y="0"/>
                </a:lnTo>
                <a:lnTo>
                  <a:pt x="3155736" y="3167615"/>
                </a:lnTo>
                <a:lnTo>
                  <a:pt x="0" y="3167615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=""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5202045" y="6232278"/>
            <a:ext cx="2622423" cy="2963190"/>
          </a:xfrm>
          <a:custGeom>
            <a:avLst/>
            <a:gdLst/>
            <a:ahLst/>
            <a:cxnLst/>
            <a:rect l="l" t="t" r="r" b="b"/>
            <a:pathLst>
              <a:path w="2622423" h="2963190">
                <a:moveTo>
                  <a:pt x="0" y="0"/>
                </a:moveTo>
                <a:lnTo>
                  <a:pt x="2622423" y="0"/>
                </a:lnTo>
                <a:lnTo>
                  <a:pt x="2622423" y="2963190"/>
                </a:lnTo>
                <a:lnTo>
                  <a:pt x="0" y="2963190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1047583" y="6600123"/>
            <a:ext cx="3616147" cy="3620673"/>
          </a:xfrm>
          <a:custGeom>
            <a:avLst/>
            <a:gdLst/>
            <a:ahLst/>
            <a:cxnLst/>
            <a:rect l="l" t="t" r="r" b="b"/>
            <a:pathLst>
              <a:path w="3616147" h="3620673">
                <a:moveTo>
                  <a:pt x="0" y="0"/>
                </a:moveTo>
                <a:lnTo>
                  <a:pt x="3616147" y="0"/>
                </a:lnTo>
                <a:lnTo>
                  <a:pt x="3616147" y="3620673"/>
                </a:lnTo>
                <a:lnTo>
                  <a:pt x="0" y="3620673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1639395" y="6343741"/>
            <a:ext cx="19927395" cy="4202869"/>
          </a:xfrm>
          <a:custGeom>
            <a:avLst/>
            <a:gdLst/>
            <a:ahLst/>
            <a:cxnLst/>
            <a:rect l="l" t="t" r="r" b="b"/>
            <a:pathLst>
              <a:path w="19927395" h="4202869">
                <a:moveTo>
                  <a:pt x="19927395" y="0"/>
                </a:moveTo>
                <a:lnTo>
                  <a:pt x="0" y="0"/>
                </a:lnTo>
                <a:lnTo>
                  <a:pt x="0" y="4202869"/>
                </a:lnTo>
                <a:lnTo>
                  <a:pt x="19927395" y="4202869"/>
                </a:lnTo>
                <a:lnTo>
                  <a:pt x="1992739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523554" y="3981190"/>
            <a:ext cx="12822019" cy="3484244"/>
          </a:xfrm>
          <a:custGeom>
            <a:avLst/>
            <a:gdLst/>
            <a:ahLst/>
            <a:cxnLst/>
            <a:rect l="l" t="t" r="r" b="b"/>
            <a:pathLst>
              <a:path w="12822019" h="3484244">
                <a:moveTo>
                  <a:pt x="0" y="0"/>
                </a:moveTo>
                <a:lnTo>
                  <a:pt x="12822019" y="0"/>
                </a:lnTo>
                <a:lnTo>
                  <a:pt x="12822019" y="3484244"/>
                </a:lnTo>
                <a:lnTo>
                  <a:pt x="0" y="34842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171804" y="629227"/>
            <a:ext cx="7315200" cy="2504796"/>
          </a:xfrm>
          <a:custGeom>
            <a:avLst/>
            <a:gdLst/>
            <a:ahLst/>
            <a:cxnLst/>
            <a:rect l="l" t="t" r="r" b="b"/>
            <a:pathLst>
              <a:path w="7315200" h="2504796">
                <a:moveTo>
                  <a:pt x="0" y="0"/>
                </a:moveTo>
                <a:lnTo>
                  <a:pt x="7315200" y="0"/>
                </a:lnTo>
                <a:lnTo>
                  <a:pt x="7315200" y="2504796"/>
                </a:lnTo>
                <a:lnTo>
                  <a:pt x="0" y="25047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285237" y="4516001"/>
            <a:ext cx="2808518" cy="4290792"/>
          </a:xfrm>
          <a:custGeom>
            <a:avLst/>
            <a:gdLst/>
            <a:ahLst/>
            <a:cxnLst/>
            <a:rect l="l" t="t" r="r" b="b"/>
            <a:pathLst>
              <a:path w="2808518" h="4290792">
                <a:moveTo>
                  <a:pt x="0" y="0"/>
                </a:moveTo>
                <a:lnTo>
                  <a:pt x="2808518" y="0"/>
                </a:lnTo>
                <a:lnTo>
                  <a:pt x="2808518" y="4290791"/>
                </a:lnTo>
                <a:lnTo>
                  <a:pt x="0" y="42907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54923" y="4277023"/>
            <a:ext cx="2705522" cy="4133437"/>
          </a:xfrm>
          <a:custGeom>
            <a:avLst/>
            <a:gdLst/>
            <a:ahLst/>
            <a:cxnLst/>
            <a:rect l="l" t="t" r="r" b="b"/>
            <a:pathLst>
              <a:path w="2705522" h="4133437">
                <a:moveTo>
                  <a:pt x="0" y="0"/>
                </a:moveTo>
                <a:lnTo>
                  <a:pt x="2705522" y="0"/>
                </a:lnTo>
                <a:lnTo>
                  <a:pt x="2705522" y="4133437"/>
                </a:lnTo>
                <a:lnTo>
                  <a:pt x="0" y="413343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25296" y="9552534"/>
            <a:ext cx="7315200" cy="2463030"/>
          </a:xfrm>
          <a:custGeom>
            <a:avLst/>
            <a:gdLst/>
            <a:ahLst/>
            <a:cxnLst/>
            <a:rect l="l" t="t" r="r" b="b"/>
            <a:pathLst>
              <a:path w="7315200" h="2463030">
                <a:moveTo>
                  <a:pt x="0" y="0"/>
                </a:moveTo>
                <a:lnTo>
                  <a:pt x="7315200" y="0"/>
                </a:lnTo>
                <a:lnTo>
                  <a:pt x="7315200" y="2463030"/>
                </a:lnTo>
                <a:lnTo>
                  <a:pt x="0" y="246303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860038" y="7526743"/>
            <a:ext cx="5061204" cy="4114800"/>
          </a:xfrm>
          <a:custGeom>
            <a:avLst/>
            <a:gdLst/>
            <a:ahLst/>
            <a:cxnLst/>
            <a:rect l="l" t="t" r="r" b="b"/>
            <a:pathLst>
              <a:path w="5061204" h="4114800">
                <a:moveTo>
                  <a:pt x="0" y="0"/>
                </a:moveTo>
                <a:lnTo>
                  <a:pt x="5061204" y="0"/>
                </a:lnTo>
                <a:lnTo>
                  <a:pt x="50612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1352761" y="2819270"/>
            <a:ext cx="2838557" cy="4336684"/>
          </a:xfrm>
          <a:custGeom>
            <a:avLst/>
            <a:gdLst/>
            <a:ahLst/>
            <a:cxnLst/>
            <a:rect l="l" t="t" r="r" b="b"/>
            <a:pathLst>
              <a:path w="2838557" h="4336684">
                <a:moveTo>
                  <a:pt x="0" y="0"/>
                </a:moveTo>
                <a:lnTo>
                  <a:pt x="2838557" y="0"/>
                </a:lnTo>
                <a:lnTo>
                  <a:pt x="2838557" y="4336685"/>
                </a:lnTo>
                <a:lnTo>
                  <a:pt x="0" y="433668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2855656" y="-223698"/>
            <a:ext cx="7315200" cy="2504796"/>
          </a:xfrm>
          <a:custGeom>
            <a:avLst/>
            <a:gdLst/>
            <a:ahLst/>
            <a:cxnLst/>
            <a:rect l="l" t="t" r="r" b="b"/>
            <a:pathLst>
              <a:path w="7315200" h="2504796">
                <a:moveTo>
                  <a:pt x="0" y="0"/>
                </a:moveTo>
                <a:lnTo>
                  <a:pt x="7315200" y="0"/>
                </a:lnTo>
                <a:lnTo>
                  <a:pt x="7315200" y="2504796"/>
                </a:lnTo>
                <a:lnTo>
                  <a:pt x="0" y="25047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544836" y="4670577"/>
            <a:ext cx="3525697" cy="3538968"/>
          </a:xfrm>
          <a:custGeom>
            <a:avLst/>
            <a:gdLst/>
            <a:ahLst/>
            <a:cxnLst/>
            <a:rect l="l" t="t" r="r" b="b"/>
            <a:pathLst>
              <a:path w="3525697" h="3538968">
                <a:moveTo>
                  <a:pt x="0" y="0"/>
                </a:moveTo>
                <a:lnTo>
                  <a:pt x="3525696" y="0"/>
                </a:lnTo>
                <a:lnTo>
                  <a:pt x="3525696" y="3538967"/>
                </a:lnTo>
                <a:lnTo>
                  <a:pt x="0" y="353896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3691356" y="6440060"/>
            <a:ext cx="2821901" cy="3188588"/>
          </a:xfrm>
          <a:custGeom>
            <a:avLst/>
            <a:gdLst/>
            <a:ahLst/>
            <a:cxnLst/>
            <a:rect l="l" t="t" r="r" b="b"/>
            <a:pathLst>
              <a:path w="2821901" h="3188588">
                <a:moveTo>
                  <a:pt x="0" y="0"/>
                </a:moveTo>
                <a:lnTo>
                  <a:pt x="2821900" y="0"/>
                </a:lnTo>
                <a:lnTo>
                  <a:pt x="2821900" y="3188589"/>
                </a:lnTo>
                <a:lnTo>
                  <a:pt x="0" y="318858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3660445" y="6132088"/>
            <a:ext cx="4149718" cy="4154912"/>
          </a:xfrm>
          <a:custGeom>
            <a:avLst/>
            <a:gdLst/>
            <a:ahLst/>
            <a:cxnLst/>
            <a:rect l="l" t="t" r="r" b="b"/>
            <a:pathLst>
              <a:path w="4149718" h="4154912">
                <a:moveTo>
                  <a:pt x="0" y="0"/>
                </a:moveTo>
                <a:lnTo>
                  <a:pt x="4149718" y="0"/>
                </a:lnTo>
                <a:lnTo>
                  <a:pt x="4149718" y="4154912"/>
                </a:lnTo>
                <a:lnTo>
                  <a:pt x="0" y="415491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7503288" y="308538"/>
            <a:ext cx="5952727" cy="7936969"/>
          </a:xfrm>
          <a:custGeom>
            <a:avLst/>
            <a:gdLst/>
            <a:ahLst/>
            <a:cxnLst/>
            <a:rect l="l" t="t" r="r" b="b"/>
            <a:pathLst>
              <a:path w="5952727" h="7936969">
                <a:moveTo>
                  <a:pt x="0" y="0"/>
                </a:moveTo>
                <a:lnTo>
                  <a:pt x="5952727" y="0"/>
                </a:lnTo>
                <a:lnTo>
                  <a:pt x="5952727" y="7936970"/>
                </a:lnTo>
                <a:lnTo>
                  <a:pt x="0" y="7936970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1639395" y="6343741"/>
            <a:ext cx="19927395" cy="4202869"/>
          </a:xfrm>
          <a:custGeom>
            <a:avLst/>
            <a:gdLst/>
            <a:ahLst/>
            <a:cxnLst/>
            <a:rect l="l" t="t" r="r" b="b"/>
            <a:pathLst>
              <a:path w="19927395" h="4202869">
                <a:moveTo>
                  <a:pt x="19927395" y="0"/>
                </a:moveTo>
                <a:lnTo>
                  <a:pt x="0" y="0"/>
                </a:lnTo>
                <a:lnTo>
                  <a:pt x="0" y="4202869"/>
                </a:lnTo>
                <a:lnTo>
                  <a:pt x="19927395" y="4202869"/>
                </a:lnTo>
                <a:lnTo>
                  <a:pt x="1992739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523554" y="3981190"/>
            <a:ext cx="12822019" cy="3484244"/>
          </a:xfrm>
          <a:custGeom>
            <a:avLst/>
            <a:gdLst/>
            <a:ahLst/>
            <a:cxnLst/>
            <a:rect l="l" t="t" r="r" b="b"/>
            <a:pathLst>
              <a:path w="12822019" h="3484244">
                <a:moveTo>
                  <a:pt x="0" y="0"/>
                </a:moveTo>
                <a:lnTo>
                  <a:pt x="12822019" y="0"/>
                </a:lnTo>
                <a:lnTo>
                  <a:pt x="12822019" y="3484244"/>
                </a:lnTo>
                <a:lnTo>
                  <a:pt x="0" y="34842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171804" y="629227"/>
            <a:ext cx="7315200" cy="2504796"/>
          </a:xfrm>
          <a:custGeom>
            <a:avLst/>
            <a:gdLst/>
            <a:ahLst/>
            <a:cxnLst/>
            <a:rect l="l" t="t" r="r" b="b"/>
            <a:pathLst>
              <a:path w="7315200" h="2504796">
                <a:moveTo>
                  <a:pt x="0" y="0"/>
                </a:moveTo>
                <a:lnTo>
                  <a:pt x="7315200" y="0"/>
                </a:lnTo>
                <a:lnTo>
                  <a:pt x="7315200" y="2504796"/>
                </a:lnTo>
                <a:lnTo>
                  <a:pt x="0" y="25047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285237" y="4516001"/>
            <a:ext cx="2808518" cy="4290792"/>
          </a:xfrm>
          <a:custGeom>
            <a:avLst/>
            <a:gdLst/>
            <a:ahLst/>
            <a:cxnLst/>
            <a:rect l="l" t="t" r="r" b="b"/>
            <a:pathLst>
              <a:path w="2808518" h="4290792">
                <a:moveTo>
                  <a:pt x="0" y="0"/>
                </a:moveTo>
                <a:lnTo>
                  <a:pt x="2808518" y="0"/>
                </a:lnTo>
                <a:lnTo>
                  <a:pt x="2808518" y="4290791"/>
                </a:lnTo>
                <a:lnTo>
                  <a:pt x="0" y="42907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54923" y="4277023"/>
            <a:ext cx="2705522" cy="4133437"/>
          </a:xfrm>
          <a:custGeom>
            <a:avLst/>
            <a:gdLst/>
            <a:ahLst/>
            <a:cxnLst/>
            <a:rect l="l" t="t" r="r" b="b"/>
            <a:pathLst>
              <a:path w="2705522" h="4133437">
                <a:moveTo>
                  <a:pt x="0" y="0"/>
                </a:moveTo>
                <a:lnTo>
                  <a:pt x="2705522" y="0"/>
                </a:lnTo>
                <a:lnTo>
                  <a:pt x="2705522" y="4133437"/>
                </a:lnTo>
                <a:lnTo>
                  <a:pt x="0" y="413343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25296" y="9552534"/>
            <a:ext cx="7315200" cy="2463030"/>
          </a:xfrm>
          <a:custGeom>
            <a:avLst/>
            <a:gdLst/>
            <a:ahLst/>
            <a:cxnLst/>
            <a:rect l="l" t="t" r="r" b="b"/>
            <a:pathLst>
              <a:path w="7315200" h="2463030">
                <a:moveTo>
                  <a:pt x="0" y="0"/>
                </a:moveTo>
                <a:lnTo>
                  <a:pt x="7315200" y="0"/>
                </a:lnTo>
                <a:lnTo>
                  <a:pt x="7315200" y="2463030"/>
                </a:lnTo>
                <a:lnTo>
                  <a:pt x="0" y="246303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860038" y="7526743"/>
            <a:ext cx="5061204" cy="4114800"/>
          </a:xfrm>
          <a:custGeom>
            <a:avLst/>
            <a:gdLst/>
            <a:ahLst/>
            <a:cxnLst/>
            <a:rect l="l" t="t" r="r" b="b"/>
            <a:pathLst>
              <a:path w="5061204" h="4114800">
                <a:moveTo>
                  <a:pt x="0" y="0"/>
                </a:moveTo>
                <a:lnTo>
                  <a:pt x="5061204" y="0"/>
                </a:lnTo>
                <a:lnTo>
                  <a:pt x="50612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1352761" y="2819270"/>
            <a:ext cx="2838557" cy="4336684"/>
          </a:xfrm>
          <a:custGeom>
            <a:avLst/>
            <a:gdLst/>
            <a:ahLst/>
            <a:cxnLst/>
            <a:rect l="l" t="t" r="r" b="b"/>
            <a:pathLst>
              <a:path w="2838557" h="4336684">
                <a:moveTo>
                  <a:pt x="0" y="0"/>
                </a:moveTo>
                <a:lnTo>
                  <a:pt x="2838557" y="0"/>
                </a:lnTo>
                <a:lnTo>
                  <a:pt x="2838557" y="4336685"/>
                </a:lnTo>
                <a:lnTo>
                  <a:pt x="0" y="433668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2855656" y="-223698"/>
            <a:ext cx="7315200" cy="2504796"/>
          </a:xfrm>
          <a:custGeom>
            <a:avLst/>
            <a:gdLst/>
            <a:ahLst/>
            <a:cxnLst/>
            <a:rect l="l" t="t" r="r" b="b"/>
            <a:pathLst>
              <a:path w="7315200" h="2504796">
                <a:moveTo>
                  <a:pt x="0" y="0"/>
                </a:moveTo>
                <a:lnTo>
                  <a:pt x="7315200" y="0"/>
                </a:lnTo>
                <a:lnTo>
                  <a:pt x="7315200" y="2504796"/>
                </a:lnTo>
                <a:lnTo>
                  <a:pt x="0" y="25047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485796" y="5155594"/>
            <a:ext cx="4736371" cy="4742299"/>
          </a:xfrm>
          <a:custGeom>
            <a:avLst/>
            <a:gdLst/>
            <a:ahLst/>
            <a:cxnLst/>
            <a:rect l="l" t="t" r="r" b="b"/>
            <a:pathLst>
              <a:path w="4736371" h="4742299">
                <a:moveTo>
                  <a:pt x="0" y="0"/>
                </a:moveTo>
                <a:lnTo>
                  <a:pt x="4736371" y="0"/>
                </a:lnTo>
                <a:lnTo>
                  <a:pt x="4736371" y="4742299"/>
                </a:lnTo>
                <a:lnTo>
                  <a:pt x="0" y="474229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8324303" y="629227"/>
            <a:ext cx="8883280" cy="8405803"/>
          </a:xfrm>
          <a:custGeom>
            <a:avLst/>
            <a:gdLst/>
            <a:ahLst/>
            <a:cxnLst/>
            <a:rect l="l" t="t" r="r" b="b"/>
            <a:pathLst>
              <a:path w="8883280" h="8405803">
                <a:moveTo>
                  <a:pt x="0" y="0"/>
                </a:moveTo>
                <a:lnTo>
                  <a:pt x="8883279" y="0"/>
                </a:lnTo>
                <a:lnTo>
                  <a:pt x="8883279" y="8405803"/>
                </a:lnTo>
                <a:lnTo>
                  <a:pt x="0" y="840580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1639395" y="6343741"/>
            <a:ext cx="19927395" cy="4202869"/>
          </a:xfrm>
          <a:custGeom>
            <a:avLst/>
            <a:gdLst/>
            <a:ahLst/>
            <a:cxnLst/>
            <a:rect l="l" t="t" r="r" b="b"/>
            <a:pathLst>
              <a:path w="19927395" h="4202869">
                <a:moveTo>
                  <a:pt x="19927395" y="0"/>
                </a:moveTo>
                <a:lnTo>
                  <a:pt x="0" y="0"/>
                </a:lnTo>
                <a:lnTo>
                  <a:pt x="0" y="4202869"/>
                </a:lnTo>
                <a:lnTo>
                  <a:pt x="19927395" y="4202869"/>
                </a:lnTo>
                <a:lnTo>
                  <a:pt x="1992739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523554" y="3981190"/>
            <a:ext cx="12822019" cy="3484244"/>
          </a:xfrm>
          <a:custGeom>
            <a:avLst/>
            <a:gdLst/>
            <a:ahLst/>
            <a:cxnLst/>
            <a:rect l="l" t="t" r="r" b="b"/>
            <a:pathLst>
              <a:path w="12822019" h="3484244">
                <a:moveTo>
                  <a:pt x="0" y="0"/>
                </a:moveTo>
                <a:lnTo>
                  <a:pt x="12822019" y="0"/>
                </a:lnTo>
                <a:lnTo>
                  <a:pt x="12822019" y="3484244"/>
                </a:lnTo>
                <a:lnTo>
                  <a:pt x="0" y="34842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171804" y="629227"/>
            <a:ext cx="7315200" cy="2504796"/>
          </a:xfrm>
          <a:custGeom>
            <a:avLst/>
            <a:gdLst/>
            <a:ahLst/>
            <a:cxnLst/>
            <a:rect l="l" t="t" r="r" b="b"/>
            <a:pathLst>
              <a:path w="7315200" h="2504796">
                <a:moveTo>
                  <a:pt x="0" y="0"/>
                </a:moveTo>
                <a:lnTo>
                  <a:pt x="7315200" y="0"/>
                </a:lnTo>
                <a:lnTo>
                  <a:pt x="7315200" y="2504796"/>
                </a:lnTo>
                <a:lnTo>
                  <a:pt x="0" y="25047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285237" y="4516001"/>
            <a:ext cx="2808518" cy="4290792"/>
          </a:xfrm>
          <a:custGeom>
            <a:avLst/>
            <a:gdLst/>
            <a:ahLst/>
            <a:cxnLst/>
            <a:rect l="l" t="t" r="r" b="b"/>
            <a:pathLst>
              <a:path w="2808518" h="4290792">
                <a:moveTo>
                  <a:pt x="0" y="0"/>
                </a:moveTo>
                <a:lnTo>
                  <a:pt x="2808518" y="0"/>
                </a:lnTo>
                <a:lnTo>
                  <a:pt x="2808518" y="4290791"/>
                </a:lnTo>
                <a:lnTo>
                  <a:pt x="0" y="42907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54923" y="4277023"/>
            <a:ext cx="2705522" cy="4133437"/>
          </a:xfrm>
          <a:custGeom>
            <a:avLst/>
            <a:gdLst/>
            <a:ahLst/>
            <a:cxnLst/>
            <a:rect l="l" t="t" r="r" b="b"/>
            <a:pathLst>
              <a:path w="2705522" h="4133437">
                <a:moveTo>
                  <a:pt x="0" y="0"/>
                </a:moveTo>
                <a:lnTo>
                  <a:pt x="2705522" y="0"/>
                </a:lnTo>
                <a:lnTo>
                  <a:pt x="2705522" y="4133437"/>
                </a:lnTo>
                <a:lnTo>
                  <a:pt x="0" y="413343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25296" y="9552534"/>
            <a:ext cx="7315200" cy="2463030"/>
          </a:xfrm>
          <a:custGeom>
            <a:avLst/>
            <a:gdLst/>
            <a:ahLst/>
            <a:cxnLst/>
            <a:rect l="l" t="t" r="r" b="b"/>
            <a:pathLst>
              <a:path w="7315200" h="2463030">
                <a:moveTo>
                  <a:pt x="0" y="0"/>
                </a:moveTo>
                <a:lnTo>
                  <a:pt x="7315200" y="0"/>
                </a:lnTo>
                <a:lnTo>
                  <a:pt x="7315200" y="2463030"/>
                </a:lnTo>
                <a:lnTo>
                  <a:pt x="0" y="246303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860038" y="7526743"/>
            <a:ext cx="5061204" cy="4114800"/>
          </a:xfrm>
          <a:custGeom>
            <a:avLst/>
            <a:gdLst/>
            <a:ahLst/>
            <a:cxnLst/>
            <a:rect l="l" t="t" r="r" b="b"/>
            <a:pathLst>
              <a:path w="5061204" h="4114800">
                <a:moveTo>
                  <a:pt x="0" y="0"/>
                </a:moveTo>
                <a:lnTo>
                  <a:pt x="5061204" y="0"/>
                </a:lnTo>
                <a:lnTo>
                  <a:pt x="50612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1352761" y="2819270"/>
            <a:ext cx="2838557" cy="4336684"/>
          </a:xfrm>
          <a:custGeom>
            <a:avLst/>
            <a:gdLst/>
            <a:ahLst/>
            <a:cxnLst/>
            <a:rect l="l" t="t" r="r" b="b"/>
            <a:pathLst>
              <a:path w="2838557" h="4336684">
                <a:moveTo>
                  <a:pt x="0" y="0"/>
                </a:moveTo>
                <a:lnTo>
                  <a:pt x="2838557" y="0"/>
                </a:lnTo>
                <a:lnTo>
                  <a:pt x="2838557" y="4336685"/>
                </a:lnTo>
                <a:lnTo>
                  <a:pt x="0" y="433668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2855656" y="-223698"/>
            <a:ext cx="7315200" cy="2504796"/>
          </a:xfrm>
          <a:custGeom>
            <a:avLst/>
            <a:gdLst/>
            <a:ahLst/>
            <a:cxnLst/>
            <a:rect l="l" t="t" r="r" b="b"/>
            <a:pathLst>
              <a:path w="7315200" h="2504796">
                <a:moveTo>
                  <a:pt x="0" y="0"/>
                </a:moveTo>
                <a:lnTo>
                  <a:pt x="7315200" y="0"/>
                </a:lnTo>
                <a:lnTo>
                  <a:pt x="7315200" y="2504796"/>
                </a:lnTo>
                <a:lnTo>
                  <a:pt x="0" y="25047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2860038" y="4518199"/>
            <a:ext cx="4668827" cy="5275511"/>
          </a:xfrm>
          <a:custGeom>
            <a:avLst/>
            <a:gdLst/>
            <a:ahLst/>
            <a:cxnLst/>
            <a:rect l="l" t="t" r="r" b="b"/>
            <a:pathLst>
              <a:path w="4668827" h="5275511">
                <a:moveTo>
                  <a:pt x="0" y="0"/>
                </a:moveTo>
                <a:lnTo>
                  <a:pt x="4668827" y="0"/>
                </a:lnTo>
                <a:lnTo>
                  <a:pt x="4668827" y="5275511"/>
                </a:lnTo>
                <a:lnTo>
                  <a:pt x="0" y="527551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307684" y="1102731"/>
            <a:ext cx="8226828" cy="7342444"/>
          </a:xfrm>
          <a:custGeom>
            <a:avLst/>
            <a:gdLst/>
            <a:ahLst/>
            <a:cxnLst/>
            <a:rect l="l" t="t" r="r" b="b"/>
            <a:pathLst>
              <a:path w="8226828" h="7342444">
                <a:moveTo>
                  <a:pt x="0" y="0"/>
                </a:moveTo>
                <a:lnTo>
                  <a:pt x="8226828" y="0"/>
                </a:lnTo>
                <a:lnTo>
                  <a:pt x="8226828" y="7342445"/>
                </a:lnTo>
                <a:lnTo>
                  <a:pt x="0" y="7342445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1639395" y="6343741"/>
            <a:ext cx="19927395" cy="4202869"/>
          </a:xfrm>
          <a:custGeom>
            <a:avLst/>
            <a:gdLst/>
            <a:ahLst/>
            <a:cxnLst/>
            <a:rect l="l" t="t" r="r" b="b"/>
            <a:pathLst>
              <a:path w="19927395" h="4202869">
                <a:moveTo>
                  <a:pt x="19927395" y="0"/>
                </a:moveTo>
                <a:lnTo>
                  <a:pt x="0" y="0"/>
                </a:lnTo>
                <a:lnTo>
                  <a:pt x="0" y="4202869"/>
                </a:lnTo>
                <a:lnTo>
                  <a:pt x="19927395" y="4202869"/>
                </a:lnTo>
                <a:lnTo>
                  <a:pt x="1992739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523554" y="3981190"/>
            <a:ext cx="12822019" cy="3484244"/>
          </a:xfrm>
          <a:custGeom>
            <a:avLst/>
            <a:gdLst/>
            <a:ahLst/>
            <a:cxnLst/>
            <a:rect l="l" t="t" r="r" b="b"/>
            <a:pathLst>
              <a:path w="12822019" h="3484244">
                <a:moveTo>
                  <a:pt x="0" y="0"/>
                </a:moveTo>
                <a:lnTo>
                  <a:pt x="12822019" y="0"/>
                </a:lnTo>
                <a:lnTo>
                  <a:pt x="12822019" y="3484244"/>
                </a:lnTo>
                <a:lnTo>
                  <a:pt x="0" y="34842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171804" y="629227"/>
            <a:ext cx="7315200" cy="2504796"/>
          </a:xfrm>
          <a:custGeom>
            <a:avLst/>
            <a:gdLst/>
            <a:ahLst/>
            <a:cxnLst/>
            <a:rect l="l" t="t" r="r" b="b"/>
            <a:pathLst>
              <a:path w="7315200" h="2504796">
                <a:moveTo>
                  <a:pt x="0" y="0"/>
                </a:moveTo>
                <a:lnTo>
                  <a:pt x="7315200" y="0"/>
                </a:lnTo>
                <a:lnTo>
                  <a:pt x="7315200" y="2504796"/>
                </a:lnTo>
                <a:lnTo>
                  <a:pt x="0" y="25047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285237" y="4516001"/>
            <a:ext cx="2808518" cy="4290792"/>
          </a:xfrm>
          <a:custGeom>
            <a:avLst/>
            <a:gdLst/>
            <a:ahLst/>
            <a:cxnLst/>
            <a:rect l="l" t="t" r="r" b="b"/>
            <a:pathLst>
              <a:path w="2808518" h="4290792">
                <a:moveTo>
                  <a:pt x="0" y="0"/>
                </a:moveTo>
                <a:lnTo>
                  <a:pt x="2808518" y="0"/>
                </a:lnTo>
                <a:lnTo>
                  <a:pt x="2808518" y="4290791"/>
                </a:lnTo>
                <a:lnTo>
                  <a:pt x="0" y="42907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54923" y="4277023"/>
            <a:ext cx="2705522" cy="4133437"/>
          </a:xfrm>
          <a:custGeom>
            <a:avLst/>
            <a:gdLst/>
            <a:ahLst/>
            <a:cxnLst/>
            <a:rect l="l" t="t" r="r" b="b"/>
            <a:pathLst>
              <a:path w="2705522" h="4133437">
                <a:moveTo>
                  <a:pt x="0" y="0"/>
                </a:moveTo>
                <a:lnTo>
                  <a:pt x="2705522" y="0"/>
                </a:lnTo>
                <a:lnTo>
                  <a:pt x="2705522" y="4133437"/>
                </a:lnTo>
                <a:lnTo>
                  <a:pt x="0" y="413343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25296" y="9552534"/>
            <a:ext cx="7315200" cy="2463030"/>
          </a:xfrm>
          <a:custGeom>
            <a:avLst/>
            <a:gdLst/>
            <a:ahLst/>
            <a:cxnLst/>
            <a:rect l="l" t="t" r="r" b="b"/>
            <a:pathLst>
              <a:path w="7315200" h="2463030">
                <a:moveTo>
                  <a:pt x="0" y="0"/>
                </a:moveTo>
                <a:lnTo>
                  <a:pt x="7315200" y="0"/>
                </a:lnTo>
                <a:lnTo>
                  <a:pt x="7315200" y="2463030"/>
                </a:lnTo>
                <a:lnTo>
                  <a:pt x="0" y="246303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860038" y="7526743"/>
            <a:ext cx="5061204" cy="4114800"/>
          </a:xfrm>
          <a:custGeom>
            <a:avLst/>
            <a:gdLst/>
            <a:ahLst/>
            <a:cxnLst/>
            <a:rect l="l" t="t" r="r" b="b"/>
            <a:pathLst>
              <a:path w="5061204" h="4114800">
                <a:moveTo>
                  <a:pt x="0" y="0"/>
                </a:moveTo>
                <a:lnTo>
                  <a:pt x="5061204" y="0"/>
                </a:lnTo>
                <a:lnTo>
                  <a:pt x="50612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1352761" y="2819270"/>
            <a:ext cx="2838557" cy="4336684"/>
          </a:xfrm>
          <a:custGeom>
            <a:avLst/>
            <a:gdLst/>
            <a:ahLst/>
            <a:cxnLst/>
            <a:rect l="l" t="t" r="r" b="b"/>
            <a:pathLst>
              <a:path w="2838557" h="4336684">
                <a:moveTo>
                  <a:pt x="0" y="0"/>
                </a:moveTo>
                <a:lnTo>
                  <a:pt x="2838557" y="0"/>
                </a:lnTo>
                <a:lnTo>
                  <a:pt x="2838557" y="4336685"/>
                </a:lnTo>
                <a:lnTo>
                  <a:pt x="0" y="433668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2855656" y="-223698"/>
            <a:ext cx="7315200" cy="2504796"/>
          </a:xfrm>
          <a:custGeom>
            <a:avLst/>
            <a:gdLst/>
            <a:ahLst/>
            <a:cxnLst/>
            <a:rect l="l" t="t" r="r" b="b"/>
            <a:pathLst>
              <a:path w="7315200" h="2504796">
                <a:moveTo>
                  <a:pt x="0" y="0"/>
                </a:moveTo>
                <a:lnTo>
                  <a:pt x="7315200" y="0"/>
                </a:lnTo>
                <a:lnTo>
                  <a:pt x="7315200" y="2504796"/>
                </a:lnTo>
                <a:lnTo>
                  <a:pt x="0" y="25047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307684" y="4561685"/>
            <a:ext cx="4591857" cy="5188539"/>
          </a:xfrm>
          <a:custGeom>
            <a:avLst/>
            <a:gdLst/>
            <a:ahLst/>
            <a:cxnLst/>
            <a:rect l="l" t="t" r="r" b="b"/>
            <a:pathLst>
              <a:path w="4591857" h="5188539">
                <a:moveTo>
                  <a:pt x="0" y="0"/>
                </a:moveTo>
                <a:lnTo>
                  <a:pt x="4591857" y="0"/>
                </a:lnTo>
                <a:lnTo>
                  <a:pt x="4591857" y="5188539"/>
                </a:lnTo>
                <a:lnTo>
                  <a:pt x="0" y="518853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8653182" y="1354543"/>
            <a:ext cx="8606118" cy="8229600"/>
          </a:xfrm>
          <a:custGeom>
            <a:avLst/>
            <a:gdLst/>
            <a:ahLst/>
            <a:cxnLst/>
            <a:rect l="l" t="t" r="r" b="b"/>
            <a:pathLst>
              <a:path w="8606118" h="8229600">
                <a:moveTo>
                  <a:pt x="0" y="0"/>
                </a:moveTo>
                <a:lnTo>
                  <a:pt x="8606118" y="0"/>
                </a:lnTo>
                <a:lnTo>
                  <a:pt x="860611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1639395" y="6343741"/>
            <a:ext cx="19927395" cy="4202869"/>
          </a:xfrm>
          <a:custGeom>
            <a:avLst/>
            <a:gdLst/>
            <a:ahLst/>
            <a:cxnLst/>
            <a:rect l="l" t="t" r="r" b="b"/>
            <a:pathLst>
              <a:path w="19927395" h="4202869">
                <a:moveTo>
                  <a:pt x="19927395" y="0"/>
                </a:moveTo>
                <a:lnTo>
                  <a:pt x="0" y="0"/>
                </a:lnTo>
                <a:lnTo>
                  <a:pt x="0" y="4202869"/>
                </a:lnTo>
                <a:lnTo>
                  <a:pt x="19927395" y="4202869"/>
                </a:lnTo>
                <a:lnTo>
                  <a:pt x="1992739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523554" y="3981190"/>
            <a:ext cx="12822019" cy="3484244"/>
          </a:xfrm>
          <a:custGeom>
            <a:avLst/>
            <a:gdLst/>
            <a:ahLst/>
            <a:cxnLst/>
            <a:rect l="l" t="t" r="r" b="b"/>
            <a:pathLst>
              <a:path w="12822019" h="3484244">
                <a:moveTo>
                  <a:pt x="0" y="0"/>
                </a:moveTo>
                <a:lnTo>
                  <a:pt x="12822019" y="0"/>
                </a:lnTo>
                <a:lnTo>
                  <a:pt x="12822019" y="3484244"/>
                </a:lnTo>
                <a:lnTo>
                  <a:pt x="0" y="34842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171804" y="629227"/>
            <a:ext cx="7315200" cy="2504796"/>
          </a:xfrm>
          <a:custGeom>
            <a:avLst/>
            <a:gdLst/>
            <a:ahLst/>
            <a:cxnLst/>
            <a:rect l="l" t="t" r="r" b="b"/>
            <a:pathLst>
              <a:path w="7315200" h="2504796">
                <a:moveTo>
                  <a:pt x="0" y="0"/>
                </a:moveTo>
                <a:lnTo>
                  <a:pt x="7315200" y="0"/>
                </a:lnTo>
                <a:lnTo>
                  <a:pt x="7315200" y="2504796"/>
                </a:lnTo>
                <a:lnTo>
                  <a:pt x="0" y="25047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285237" y="4516001"/>
            <a:ext cx="2808518" cy="4290792"/>
          </a:xfrm>
          <a:custGeom>
            <a:avLst/>
            <a:gdLst/>
            <a:ahLst/>
            <a:cxnLst/>
            <a:rect l="l" t="t" r="r" b="b"/>
            <a:pathLst>
              <a:path w="2808518" h="4290792">
                <a:moveTo>
                  <a:pt x="0" y="0"/>
                </a:moveTo>
                <a:lnTo>
                  <a:pt x="2808518" y="0"/>
                </a:lnTo>
                <a:lnTo>
                  <a:pt x="2808518" y="4290791"/>
                </a:lnTo>
                <a:lnTo>
                  <a:pt x="0" y="42907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54923" y="4277023"/>
            <a:ext cx="2705522" cy="4133437"/>
          </a:xfrm>
          <a:custGeom>
            <a:avLst/>
            <a:gdLst/>
            <a:ahLst/>
            <a:cxnLst/>
            <a:rect l="l" t="t" r="r" b="b"/>
            <a:pathLst>
              <a:path w="2705522" h="4133437">
                <a:moveTo>
                  <a:pt x="0" y="0"/>
                </a:moveTo>
                <a:lnTo>
                  <a:pt x="2705522" y="0"/>
                </a:lnTo>
                <a:lnTo>
                  <a:pt x="2705522" y="4133437"/>
                </a:lnTo>
                <a:lnTo>
                  <a:pt x="0" y="413343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25296" y="9552534"/>
            <a:ext cx="7315200" cy="2463030"/>
          </a:xfrm>
          <a:custGeom>
            <a:avLst/>
            <a:gdLst/>
            <a:ahLst/>
            <a:cxnLst/>
            <a:rect l="l" t="t" r="r" b="b"/>
            <a:pathLst>
              <a:path w="7315200" h="2463030">
                <a:moveTo>
                  <a:pt x="0" y="0"/>
                </a:moveTo>
                <a:lnTo>
                  <a:pt x="7315200" y="0"/>
                </a:lnTo>
                <a:lnTo>
                  <a:pt x="7315200" y="2463030"/>
                </a:lnTo>
                <a:lnTo>
                  <a:pt x="0" y="246303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860038" y="7526743"/>
            <a:ext cx="5061204" cy="4114800"/>
          </a:xfrm>
          <a:custGeom>
            <a:avLst/>
            <a:gdLst/>
            <a:ahLst/>
            <a:cxnLst/>
            <a:rect l="l" t="t" r="r" b="b"/>
            <a:pathLst>
              <a:path w="5061204" h="4114800">
                <a:moveTo>
                  <a:pt x="0" y="0"/>
                </a:moveTo>
                <a:lnTo>
                  <a:pt x="5061204" y="0"/>
                </a:lnTo>
                <a:lnTo>
                  <a:pt x="50612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1352761" y="2819270"/>
            <a:ext cx="2838557" cy="4336684"/>
          </a:xfrm>
          <a:custGeom>
            <a:avLst/>
            <a:gdLst/>
            <a:ahLst/>
            <a:cxnLst/>
            <a:rect l="l" t="t" r="r" b="b"/>
            <a:pathLst>
              <a:path w="2838557" h="4336684">
                <a:moveTo>
                  <a:pt x="0" y="0"/>
                </a:moveTo>
                <a:lnTo>
                  <a:pt x="2838557" y="0"/>
                </a:lnTo>
                <a:lnTo>
                  <a:pt x="2838557" y="4336685"/>
                </a:lnTo>
                <a:lnTo>
                  <a:pt x="0" y="433668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2855656" y="-223698"/>
            <a:ext cx="7315200" cy="2504796"/>
          </a:xfrm>
          <a:custGeom>
            <a:avLst/>
            <a:gdLst/>
            <a:ahLst/>
            <a:cxnLst/>
            <a:rect l="l" t="t" r="r" b="b"/>
            <a:pathLst>
              <a:path w="7315200" h="2504796">
                <a:moveTo>
                  <a:pt x="0" y="0"/>
                </a:moveTo>
                <a:lnTo>
                  <a:pt x="7315200" y="0"/>
                </a:lnTo>
                <a:lnTo>
                  <a:pt x="7315200" y="2504796"/>
                </a:lnTo>
                <a:lnTo>
                  <a:pt x="0" y="25047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1816894">
            <a:off x="13070022" y="-342588"/>
            <a:ext cx="6886470" cy="6516322"/>
          </a:xfrm>
          <a:custGeom>
            <a:avLst/>
            <a:gdLst/>
            <a:ahLst/>
            <a:cxnLst/>
            <a:rect l="l" t="t" r="r" b="b"/>
            <a:pathLst>
              <a:path w="6886470" h="6516322">
                <a:moveTo>
                  <a:pt x="0" y="0"/>
                </a:moveTo>
                <a:lnTo>
                  <a:pt x="6886469" y="0"/>
                </a:lnTo>
                <a:lnTo>
                  <a:pt x="6886469" y="6516322"/>
                </a:lnTo>
                <a:lnTo>
                  <a:pt x="0" y="651632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650428" y="1942934"/>
            <a:ext cx="13133328" cy="7641209"/>
          </a:xfrm>
          <a:custGeom>
            <a:avLst/>
            <a:gdLst/>
            <a:ahLst/>
            <a:cxnLst/>
            <a:rect l="l" t="t" r="r" b="b"/>
            <a:pathLst>
              <a:path w="13133328" h="7641209">
                <a:moveTo>
                  <a:pt x="0" y="0"/>
                </a:moveTo>
                <a:lnTo>
                  <a:pt x="13133328" y="0"/>
                </a:lnTo>
                <a:lnTo>
                  <a:pt x="13133328" y="7641209"/>
                </a:lnTo>
                <a:lnTo>
                  <a:pt x="0" y="764120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1639395" y="6343741"/>
            <a:ext cx="19927395" cy="4202869"/>
          </a:xfrm>
          <a:custGeom>
            <a:avLst/>
            <a:gdLst/>
            <a:ahLst/>
            <a:cxnLst/>
            <a:rect l="l" t="t" r="r" b="b"/>
            <a:pathLst>
              <a:path w="19927395" h="4202869">
                <a:moveTo>
                  <a:pt x="19927395" y="0"/>
                </a:moveTo>
                <a:lnTo>
                  <a:pt x="0" y="0"/>
                </a:lnTo>
                <a:lnTo>
                  <a:pt x="0" y="4202869"/>
                </a:lnTo>
                <a:lnTo>
                  <a:pt x="19927395" y="4202869"/>
                </a:lnTo>
                <a:lnTo>
                  <a:pt x="1992739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523554" y="3981190"/>
            <a:ext cx="12822019" cy="3484244"/>
          </a:xfrm>
          <a:custGeom>
            <a:avLst/>
            <a:gdLst/>
            <a:ahLst/>
            <a:cxnLst/>
            <a:rect l="l" t="t" r="r" b="b"/>
            <a:pathLst>
              <a:path w="12822019" h="3484244">
                <a:moveTo>
                  <a:pt x="0" y="0"/>
                </a:moveTo>
                <a:lnTo>
                  <a:pt x="12822019" y="0"/>
                </a:lnTo>
                <a:lnTo>
                  <a:pt x="12822019" y="3484244"/>
                </a:lnTo>
                <a:lnTo>
                  <a:pt x="0" y="34842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171804" y="629227"/>
            <a:ext cx="7315200" cy="2504796"/>
          </a:xfrm>
          <a:custGeom>
            <a:avLst/>
            <a:gdLst/>
            <a:ahLst/>
            <a:cxnLst/>
            <a:rect l="l" t="t" r="r" b="b"/>
            <a:pathLst>
              <a:path w="7315200" h="2504796">
                <a:moveTo>
                  <a:pt x="0" y="0"/>
                </a:moveTo>
                <a:lnTo>
                  <a:pt x="7315200" y="0"/>
                </a:lnTo>
                <a:lnTo>
                  <a:pt x="7315200" y="2504796"/>
                </a:lnTo>
                <a:lnTo>
                  <a:pt x="0" y="25047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285237" y="4516001"/>
            <a:ext cx="2808518" cy="4290792"/>
          </a:xfrm>
          <a:custGeom>
            <a:avLst/>
            <a:gdLst/>
            <a:ahLst/>
            <a:cxnLst/>
            <a:rect l="l" t="t" r="r" b="b"/>
            <a:pathLst>
              <a:path w="2808518" h="4290792">
                <a:moveTo>
                  <a:pt x="0" y="0"/>
                </a:moveTo>
                <a:lnTo>
                  <a:pt x="2808518" y="0"/>
                </a:lnTo>
                <a:lnTo>
                  <a:pt x="2808518" y="4290791"/>
                </a:lnTo>
                <a:lnTo>
                  <a:pt x="0" y="42907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54923" y="4277023"/>
            <a:ext cx="2705522" cy="4133437"/>
          </a:xfrm>
          <a:custGeom>
            <a:avLst/>
            <a:gdLst/>
            <a:ahLst/>
            <a:cxnLst/>
            <a:rect l="l" t="t" r="r" b="b"/>
            <a:pathLst>
              <a:path w="2705522" h="4133437">
                <a:moveTo>
                  <a:pt x="0" y="0"/>
                </a:moveTo>
                <a:lnTo>
                  <a:pt x="2705522" y="0"/>
                </a:lnTo>
                <a:lnTo>
                  <a:pt x="2705522" y="4133437"/>
                </a:lnTo>
                <a:lnTo>
                  <a:pt x="0" y="413343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25296" y="9552534"/>
            <a:ext cx="7315200" cy="2463030"/>
          </a:xfrm>
          <a:custGeom>
            <a:avLst/>
            <a:gdLst/>
            <a:ahLst/>
            <a:cxnLst/>
            <a:rect l="l" t="t" r="r" b="b"/>
            <a:pathLst>
              <a:path w="7315200" h="2463030">
                <a:moveTo>
                  <a:pt x="0" y="0"/>
                </a:moveTo>
                <a:lnTo>
                  <a:pt x="7315200" y="0"/>
                </a:lnTo>
                <a:lnTo>
                  <a:pt x="7315200" y="2463030"/>
                </a:lnTo>
                <a:lnTo>
                  <a:pt x="0" y="246303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860038" y="7526743"/>
            <a:ext cx="5061204" cy="4114800"/>
          </a:xfrm>
          <a:custGeom>
            <a:avLst/>
            <a:gdLst/>
            <a:ahLst/>
            <a:cxnLst/>
            <a:rect l="l" t="t" r="r" b="b"/>
            <a:pathLst>
              <a:path w="5061204" h="4114800">
                <a:moveTo>
                  <a:pt x="0" y="0"/>
                </a:moveTo>
                <a:lnTo>
                  <a:pt x="5061204" y="0"/>
                </a:lnTo>
                <a:lnTo>
                  <a:pt x="50612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1352761" y="2819270"/>
            <a:ext cx="2838557" cy="4336684"/>
          </a:xfrm>
          <a:custGeom>
            <a:avLst/>
            <a:gdLst/>
            <a:ahLst/>
            <a:cxnLst/>
            <a:rect l="l" t="t" r="r" b="b"/>
            <a:pathLst>
              <a:path w="2838557" h="4336684">
                <a:moveTo>
                  <a:pt x="0" y="0"/>
                </a:moveTo>
                <a:lnTo>
                  <a:pt x="2838557" y="0"/>
                </a:lnTo>
                <a:lnTo>
                  <a:pt x="2838557" y="4336685"/>
                </a:lnTo>
                <a:lnTo>
                  <a:pt x="0" y="433668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2855656" y="-223698"/>
            <a:ext cx="7315200" cy="2504796"/>
          </a:xfrm>
          <a:custGeom>
            <a:avLst/>
            <a:gdLst/>
            <a:ahLst/>
            <a:cxnLst/>
            <a:rect l="l" t="t" r="r" b="b"/>
            <a:pathLst>
              <a:path w="7315200" h="2504796">
                <a:moveTo>
                  <a:pt x="0" y="0"/>
                </a:moveTo>
                <a:lnTo>
                  <a:pt x="7315200" y="0"/>
                </a:lnTo>
                <a:lnTo>
                  <a:pt x="7315200" y="2504796"/>
                </a:lnTo>
                <a:lnTo>
                  <a:pt x="0" y="25047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2319974">
            <a:off x="1185329" y="1279412"/>
            <a:ext cx="7005131" cy="6252079"/>
          </a:xfrm>
          <a:custGeom>
            <a:avLst/>
            <a:gdLst/>
            <a:ahLst/>
            <a:cxnLst/>
            <a:rect l="l" t="t" r="r" b="b"/>
            <a:pathLst>
              <a:path w="7005131" h="6252079">
                <a:moveTo>
                  <a:pt x="0" y="0"/>
                </a:moveTo>
                <a:lnTo>
                  <a:pt x="7005131" y="0"/>
                </a:lnTo>
                <a:lnTo>
                  <a:pt x="7005131" y="6252080"/>
                </a:lnTo>
                <a:lnTo>
                  <a:pt x="0" y="625208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H="1">
            <a:off x="6859624" y="3134023"/>
            <a:ext cx="11992066" cy="6977202"/>
          </a:xfrm>
          <a:custGeom>
            <a:avLst/>
            <a:gdLst/>
            <a:ahLst/>
            <a:cxnLst/>
            <a:rect l="l" t="t" r="r" b="b"/>
            <a:pathLst>
              <a:path w="11992066" h="6977202">
                <a:moveTo>
                  <a:pt x="11992065" y="0"/>
                </a:moveTo>
                <a:lnTo>
                  <a:pt x="0" y="0"/>
                </a:lnTo>
                <a:lnTo>
                  <a:pt x="0" y="6977202"/>
                </a:lnTo>
                <a:lnTo>
                  <a:pt x="11992065" y="6977202"/>
                </a:lnTo>
                <a:lnTo>
                  <a:pt x="11992065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1639395" y="6343741"/>
            <a:ext cx="19927395" cy="4202869"/>
          </a:xfrm>
          <a:custGeom>
            <a:avLst/>
            <a:gdLst/>
            <a:ahLst/>
            <a:cxnLst/>
            <a:rect l="l" t="t" r="r" b="b"/>
            <a:pathLst>
              <a:path w="19927395" h="4202869">
                <a:moveTo>
                  <a:pt x="19927395" y="0"/>
                </a:moveTo>
                <a:lnTo>
                  <a:pt x="0" y="0"/>
                </a:lnTo>
                <a:lnTo>
                  <a:pt x="0" y="4202869"/>
                </a:lnTo>
                <a:lnTo>
                  <a:pt x="19927395" y="4202869"/>
                </a:lnTo>
                <a:lnTo>
                  <a:pt x="1992739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523554" y="3981190"/>
            <a:ext cx="12822019" cy="3484244"/>
          </a:xfrm>
          <a:custGeom>
            <a:avLst/>
            <a:gdLst/>
            <a:ahLst/>
            <a:cxnLst/>
            <a:rect l="l" t="t" r="r" b="b"/>
            <a:pathLst>
              <a:path w="12822019" h="3484244">
                <a:moveTo>
                  <a:pt x="0" y="0"/>
                </a:moveTo>
                <a:lnTo>
                  <a:pt x="12822019" y="0"/>
                </a:lnTo>
                <a:lnTo>
                  <a:pt x="12822019" y="3484244"/>
                </a:lnTo>
                <a:lnTo>
                  <a:pt x="0" y="34842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171804" y="629227"/>
            <a:ext cx="7315200" cy="2504796"/>
          </a:xfrm>
          <a:custGeom>
            <a:avLst/>
            <a:gdLst/>
            <a:ahLst/>
            <a:cxnLst/>
            <a:rect l="l" t="t" r="r" b="b"/>
            <a:pathLst>
              <a:path w="7315200" h="2504796">
                <a:moveTo>
                  <a:pt x="0" y="0"/>
                </a:moveTo>
                <a:lnTo>
                  <a:pt x="7315200" y="0"/>
                </a:lnTo>
                <a:lnTo>
                  <a:pt x="7315200" y="2504796"/>
                </a:lnTo>
                <a:lnTo>
                  <a:pt x="0" y="25047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285237" y="4516001"/>
            <a:ext cx="2808518" cy="4290792"/>
          </a:xfrm>
          <a:custGeom>
            <a:avLst/>
            <a:gdLst/>
            <a:ahLst/>
            <a:cxnLst/>
            <a:rect l="l" t="t" r="r" b="b"/>
            <a:pathLst>
              <a:path w="2808518" h="4290792">
                <a:moveTo>
                  <a:pt x="0" y="0"/>
                </a:moveTo>
                <a:lnTo>
                  <a:pt x="2808518" y="0"/>
                </a:lnTo>
                <a:lnTo>
                  <a:pt x="2808518" y="4290791"/>
                </a:lnTo>
                <a:lnTo>
                  <a:pt x="0" y="42907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54923" y="4277023"/>
            <a:ext cx="2705522" cy="4133437"/>
          </a:xfrm>
          <a:custGeom>
            <a:avLst/>
            <a:gdLst/>
            <a:ahLst/>
            <a:cxnLst/>
            <a:rect l="l" t="t" r="r" b="b"/>
            <a:pathLst>
              <a:path w="2705522" h="4133437">
                <a:moveTo>
                  <a:pt x="0" y="0"/>
                </a:moveTo>
                <a:lnTo>
                  <a:pt x="2705522" y="0"/>
                </a:lnTo>
                <a:lnTo>
                  <a:pt x="2705522" y="4133437"/>
                </a:lnTo>
                <a:lnTo>
                  <a:pt x="0" y="413343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25296" y="9552534"/>
            <a:ext cx="7315200" cy="2463030"/>
          </a:xfrm>
          <a:custGeom>
            <a:avLst/>
            <a:gdLst/>
            <a:ahLst/>
            <a:cxnLst/>
            <a:rect l="l" t="t" r="r" b="b"/>
            <a:pathLst>
              <a:path w="7315200" h="2463030">
                <a:moveTo>
                  <a:pt x="0" y="0"/>
                </a:moveTo>
                <a:lnTo>
                  <a:pt x="7315200" y="0"/>
                </a:lnTo>
                <a:lnTo>
                  <a:pt x="7315200" y="2463030"/>
                </a:lnTo>
                <a:lnTo>
                  <a:pt x="0" y="246303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860038" y="7526743"/>
            <a:ext cx="5061204" cy="4114800"/>
          </a:xfrm>
          <a:custGeom>
            <a:avLst/>
            <a:gdLst/>
            <a:ahLst/>
            <a:cxnLst/>
            <a:rect l="l" t="t" r="r" b="b"/>
            <a:pathLst>
              <a:path w="5061204" h="4114800">
                <a:moveTo>
                  <a:pt x="0" y="0"/>
                </a:moveTo>
                <a:lnTo>
                  <a:pt x="5061204" y="0"/>
                </a:lnTo>
                <a:lnTo>
                  <a:pt x="50612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1352761" y="2819270"/>
            <a:ext cx="2838557" cy="4336684"/>
          </a:xfrm>
          <a:custGeom>
            <a:avLst/>
            <a:gdLst/>
            <a:ahLst/>
            <a:cxnLst/>
            <a:rect l="l" t="t" r="r" b="b"/>
            <a:pathLst>
              <a:path w="2838557" h="4336684">
                <a:moveTo>
                  <a:pt x="0" y="0"/>
                </a:moveTo>
                <a:lnTo>
                  <a:pt x="2838557" y="0"/>
                </a:lnTo>
                <a:lnTo>
                  <a:pt x="2838557" y="4336685"/>
                </a:lnTo>
                <a:lnTo>
                  <a:pt x="0" y="433668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2855656" y="-223698"/>
            <a:ext cx="7315200" cy="2504796"/>
          </a:xfrm>
          <a:custGeom>
            <a:avLst/>
            <a:gdLst/>
            <a:ahLst/>
            <a:cxnLst/>
            <a:rect l="l" t="t" r="r" b="b"/>
            <a:pathLst>
              <a:path w="7315200" h="2504796">
                <a:moveTo>
                  <a:pt x="0" y="0"/>
                </a:moveTo>
                <a:lnTo>
                  <a:pt x="7315200" y="0"/>
                </a:lnTo>
                <a:lnTo>
                  <a:pt x="7315200" y="2504796"/>
                </a:lnTo>
                <a:lnTo>
                  <a:pt x="0" y="25047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8653182" y="1354543"/>
            <a:ext cx="8606118" cy="8229600"/>
          </a:xfrm>
          <a:custGeom>
            <a:avLst/>
            <a:gdLst/>
            <a:ahLst/>
            <a:cxnLst/>
            <a:rect l="l" t="t" r="r" b="b"/>
            <a:pathLst>
              <a:path w="8606118" h="8229600">
                <a:moveTo>
                  <a:pt x="0" y="0"/>
                </a:moveTo>
                <a:lnTo>
                  <a:pt x="8606118" y="0"/>
                </a:lnTo>
                <a:lnTo>
                  <a:pt x="860611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661358" y="3459665"/>
            <a:ext cx="9966403" cy="5798635"/>
          </a:xfrm>
          <a:custGeom>
            <a:avLst/>
            <a:gdLst/>
            <a:ahLst/>
            <a:cxnLst/>
            <a:rect l="l" t="t" r="r" b="b"/>
            <a:pathLst>
              <a:path w="9966403" h="5798635">
                <a:moveTo>
                  <a:pt x="0" y="0"/>
                </a:moveTo>
                <a:lnTo>
                  <a:pt x="9966403" y="0"/>
                </a:lnTo>
                <a:lnTo>
                  <a:pt x="9966403" y="5798635"/>
                </a:lnTo>
                <a:lnTo>
                  <a:pt x="0" y="5798635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1639395" y="6343741"/>
            <a:ext cx="19927395" cy="4202869"/>
          </a:xfrm>
          <a:custGeom>
            <a:avLst/>
            <a:gdLst/>
            <a:ahLst/>
            <a:cxnLst/>
            <a:rect l="l" t="t" r="r" b="b"/>
            <a:pathLst>
              <a:path w="19927395" h="4202869">
                <a:moveTo>
                  <a:pt x="19927395" y="0"/>
                </a:moveTo>
                <a:lnTo>
                  <a:pt x="0" y="0"/>
                </a:lnTo>
                <a:lnTo>
                  <a:pt x="0" y="4202869"/>
                </a:lnTo>
                <a:lnTo>
                  <a:pt x="19927395" y="4202869"/>
                </a:lnTo>
                <a:lnTo>
                  <a:pt x="1992739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523554" y="3981190"/>
            <a:ext cx="12822019" cy="3484244"/>
          </a:xfrm>
          <a:custGeom>
            <a:avLst/>
            <a:gdLst/>
            <a:ahLst/>
            <a:cxnLst/>
            <a:rect l="l" t="t" r="r" b="b"/>
            <a:pathLst>
              <a:path w="12822019" h="3484244">
                <a:moveTo>
                  <a:pt x="0" y="0"/>
                </a:moveTo>
                <a:lnTo>
                  <a:pt x="12822019" y="0"/>
                </a:lnTo>
                <a:lnTo>
                  <a:pt x="12822019" y="3484244"/>
                </a:lnTo>
                <a:lnTo>
                  <a:pt x="0" y="34842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171804" y="629227"/>
            <a:ext cx="7315200" cy="2504796"/>
          </a:xfrm>
          <a:custGeom>
            <a:avLst/>
            <a:gdLst/>
            <a:ahLst/>
            <a:cxnLst/>
            <a:rect l="l" t="t" r="r" b="b"/>
            <a:pathLst>
              <a:path w="7315200" h="2504796">
                <a:moveTo>
                  <a:pt x="0" y="0"/>
                </a:moveTo>
                <a:lnTo>
                  <a:pt x="7315200" y="0"/>
                </a:lnTo>
                <a:lnTo>
                  <a:pt x="7315200" y="2504796"/>
                </a:lnTo>
                <a:lnTo>
                  <a:pt x="0" y="25047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285237" y="4516001"/>
            <a:ext cx="2808518" cy="4290792"/>
          </a:xfrm>
          <a:custGeom>
            <a:avLst/>
            <a:gdLst/>
            <a:ahLst/>
            <a:cxnLst/>
            <a:rect l="l" t="t" r="r" b="b"/>
            <a:pathLst>
              <a:path w="2808518" h="4290792">
                <a:moveTo>
                  <a:pt x="0" y="0"/>
                </a:moveTo>
                <a:lnTo>
                  <a:pt x="2808518" y="0"/>
                </a:lnTo>
                <a:lnTo>
                  <a:pt x="2808518" y="4290791"/>
                </a:lnTo>
                <a:lnTo>
                  <a:pt x="0" y="42907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54923" y="4277023"/>
            <a:ext cx="2705522" cy="4133437"/>
          </a:xfrm>
          <a:custGeom>
            <a:avLst/>
            <a:gdLst/>
            <a:ahLst/>
            <a:cxnLst/>
            <a:rect l="l" t="t" r="r" b="b"/>
            <a:pathLst>
              <a:path w="2705522" h="4133437">
                <a:moveTo>
                  <a:pt x="0" y="0"/>
                </a:moveTo>
                <a:lnTo>
                  <a:pt x="2705522" y="0"/>
                </a:lnTo>
                <a:lnTo>
                  <a:pt x="2705522" y="4133437"/>
                </a:lnTo>
                <a:lnTo>
                  <a:pt x="0" y="413343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25296" y="9552534"/>
            <a:ext cx="7315200" cy="2463030"/>
          </a:xfrm>
          <a:custGeom>
            <a:avLst/>
            <a:gdLst/>
            <a:ahLst/>
            <a:cxnLst/>
            <a:rect l="l" t="t" r="r" b="b"/>
            <a:pathLst>
              <a:path w="7315200" h="2463030">
                <a:moveTo>
                  <a:pt x="0" y="0"/>
                </a:moveTo>
                <a:lnTo>
                  <a:pt x="7315200" y="0"/>
                </a:lnTo>
                <a:lnTo>
                  <a:pt x="7315200" y="2463030"/>
                </a:lnTo>
                <a:lnTo>
                  <a:pt x="0" y="246303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860038" y="7526743"/>
            <a:ext cx="5061204" cy="4114800"/>
          </a:xfrm>
          <a:custGeom>
            <a:avLst/>
            <a:gdLst/>
            <a:ahLst/>
            <a:cxnLst/>
            <a:rect l="l" t="t" r="r" b="b"/>
            <a:pathLst>
              <a:path w="5061204" h="4114800">
                <a:moveTo>
                  <a:pt x="0" y="0"/>
                </a:moveTo>
                <a:lnTo>
                  <a:pt x="5061204" y="0"/>
                </a:lnTo>
                <a:lnTo>
                  <a:pt x="50612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1352761" y="2819270"/>
            <a:ext cx="2838557" cy="4336684"/>
          </a:xfrm>
          <a:custGeom>
            <a:avLst/>
            <a:gdLst/>
            <a:ahLst/>
            <a:cxnLst/>
            <a:rect l="l" t="t" r="r" b="b"/>
            <a:pathLst>
              <a:path w="2838557" h="4336684">
                <a:moveTo>
                  <a:pt x="0" y="0"/>
                </a:moveTo>
                <a:lnTo>
                  <a:pt x="2838557" y="0"/>
                </a:lnTo>
                <a:lnTo>
                  <a:pt x="2838557" y="4336685"/>
                </a:lnTo>
                <a:lnTo>
                  <a:pt x="0" y="433668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2855656" y="-223698"/>
            <a:ext cx="7315200" cy="2504796"/>
          </a:xfrm>
          <a:custGeom>
            <a:avLst/>
            <a:gdLst/>
            <a:ahLst/>
            <a:cxnLst/>
            <a:rect l="l" t="t" r="r" b="b"/>
            <a:pathLst>
              <a:path w="7315200" h="2504796">
                <a:moveTo>
                  <a:pt x="0" y="0"/>
                </a:moveTo>
                <a:lnTo>
                  <a:pt x="7315200" y="0"/>
                </a:lnTo>
                <a:lnTo>
                  <a:pt x="7315200" y="2504796"/>
                </a:lnTo>
                <a:lnTo>
                  <a:pt x="0" y="25047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8653182" y="1354543"/>
            <a:ext cx="8606118" cy="8229600"/>
          </a:xfrm>
          <a:custGeom>
            <a:avLst/>
            <a:gdLst/>
            <a:ahLst/>
            <a:cxnLst/>
            <a:rect l="l" t="t" r="r" b="b"/>
            <a:pathLst>
              <a:path w="8606118" h="8229600">
                <a:moveTo>
                  <a:pt x="0" y="0"/>
                </a:moveTo>
                <a:lnTo>
                  <a:pt x="8606118" y="0"/>
                </a:lnTo>
                <a:lnTo>
                  <a:pt x="860611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3950874" y="1916977"/>
            <a:ext cx="8007484" cy="7667166"/>
          </a:xfrm>
          <a:custGeom>
            <a:avLst/>
            <a:gdLst/>
            <a:ahLst/>
            <a:cxnLst/>
            <a:rect l="l" t="t" r="r" b="b"/>
            <a:pathLst>
              <a:path w="8007484" h="7667166">
                <a:moveTo>
                  <a:pt x="0" y="0"/>
                </a:moveTo>
                <a:lnTo>
                  <a:pt x="8007484" y="0"/>
                </a:lnTo>
                <a:lnTo>
                  <a:pt x="8007484" y="7667166"/>
                </a:lnTo>
                <a:lnTo>
                  <a:pt x="0" y="7667166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36</Words>
  <Application>Microsoft Office PowerPoint</Application>
  <PresentationFormat>Custom</PresentationFormat>
  <Paragraphs>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Times New Roman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 chú lợn con</dc:title>
  <dc:creator>MSTTPC</dc:creator>
  <cp:lastModifiedBy>Admin</cp:lastModifiedBy>
  <cp:revision>5</cp:revision>
  <dcterms:created xsi:type="dcterms:W3CDTF">2006-08-16T00:00:00Z</dcterms:created>
  <dcterms:modified xsi:type="dcterms:W3CDTF">2025-01-03T04:20:47Z</dcterms:modified>
  <dc:identifier>DAF38M_Fti4</dc:identifier>
</cp:coreProperties>
</file>