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Noto Sans Bold" panose="020B0604020202020204" charset="0"/>
      <p:regular r:id="rId13"/>
    </p:embeddedFont>
    <p:embeddedFont>
      <p:font typeface="DejaVu Serif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4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51" y="0"/>
            <a:ext cx="18254749" cy="10287000"/>
          </a:xfrm>
          <a:custGeom>
            <a:avLst/>
            <a:gdLst/>
            <a:ahLst/>
            <a:cxnLst/>
            <a:rect l="l" t="t" r="r" b="b"/>
            <a:pathLst>
              <a:path w="20788017" h="13018496">
                <a:moveTo>
                  <a:pt x="0" y="0"/>
                </a:moveTo>
                <a:lnTo>
                  <a:pt x="20788017" y="0"/>
                </a:lnTo>
                <a:lnTo>
                  <a:pt x="20788017" y="13018496"/>
                </a:lnTo>
                <a:lnTo>
                  <a:pt x="0" y="1301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94608" y="0"/>
            <a:ext cx="11698784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9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9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9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 rot="70016" flipH="1">
            <a:off x="7604046" y="3977944"/>
            <a:ext cx="5328869" cy="5970721"/>
          </a:xfrm>
          <a:custGeom>
            <a:avLst/>
            <a:gdLst/>
            <a:ahLst/>
            <a:cxnLst/>
            <a:rect l="l" t="t" r="r" b="b"/>
            <a:pathLst>
              <a:path w="5328869" h="5970721">
                <a:moveTo>
                  <a:pt x="5328869" y="0"/>
                </a:moveTo>
                <a:lnTo>
                  <a:pt x="0" y="0"/>
                </a:lnTo>
                <a:lnTo>
                  <a:pt x="0" y="5970721"/>
                </a:lnTo>
                <a:lnTo>
                  <a:pt x="5328869" y="5970721"/>
                </a:lnTo>
                <a:lnTo>
                  <a:pt x="53288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5257800" y="3195319"/>
            <a:ext cx="815340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(4-5 tuổi)</a:t>
            </a:r>
          </a:p>
          <a:p>
            <a:pPr algn="ctr">
              <a:lnSpc>
                <a:spcPct val="120000"/>
              </a:lnSpc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Nguyệt Minh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593101"/>
            <a:ext cx="17698065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Nhóm 1 kể chuyện sáng tạo đóng kịch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593101"/>
            <a:ext cx="17698065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Nhóm 2 kể chuyện sáng tạo qua tranh có các nhân vật rời.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8296" y="-1531012"/>
            <a:ext cx="21293716" cy="11818012"/>
          </a:xfrm>
          <a:custGeom>
            <a:avLst/>
            <a:gdLst/>
            <a:ahLst/>
            <a:cxnLst/>
            <a:rect l="l" t="t" r="r" b="b"/>
            <a:pathLst>
              <a:path w="21293716" h="11818012">
                <a:moveTo>
                  <a:pt x="0" y="0"/>
                </a:moveTo>
                <a:lnTo>
                  <a:pt x="21293715" y="0"/>
                </a:lnTo>
                <a:lnTo>
                  <a:pt x="21293715" y="11818012"/>
                </a:lnTo>
                <a:lnTo>
                  <a:pt x="0" y="1181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16" flipH="1">
            <a:off x="6046324" y="2674185"/>
            <a:ext cx="5328869" cy="5970721"/>
          </a:xfrm>
          <a:custGeom>
            <a:avLst/>
            <a:gdLst/>
            <a:ahLst/>
            <a:cxnLst/>
            <a:rect l="l" t="t" r="r" b="b"/>
            <a:pathLst>
              <a:path w="5328869" h="5970721">
                <a:moveTo>
                  <a:pt x="5328869" y="0"/>
                </a:moveTo>
                <a:lnTo>
                  <a:pt x="0" y="0"/>
                </a:lnTo>
                <a:lnTo>
                  <a:pt x="0" y="5970721"/>
                </a:lnTo>
                <a:lnTo>
                  <a:pt x="5328869" y="5970721"/>
                </a:lnTo>
                <a:lnTo>
                  <a:pt x="53288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3668" y="7955888"/>
            <a:ext cx="16230600" cy="381419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8796528"/>
            <a:ext cx="3657600" cy="1490472"/>
          </a:xfrm>
          <a:custGeom>
            <a:avLst/>
            <a:gdLst/>
            <a:ahLst/>
            <a:cxnLst/>
            <a:rect l="l" t="t" r="r" b="b"/>
            <a:pathLst>
              <a:path w="3657600" h="1490472">
                <a:moveTo>
                  <a:pt x="0" y="0"/>
                </a:moveTo>
                <a:lnTo>
                  <a:pt x="3657600" y="0"/>
                </a:lnTo>
                <a:lnTo>
                  <a:pt x="3657600" y="1490472"/>
                </a:lnTo>
                <a:lnTo>
                  <a:pt x="0" y="1490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2123" y="3283761"/>
            <a:ext cx="5556658" cy="5105180"/>
          </a:xfrm>
          <a:custGeom>
            <a:avLst/>
            <a:gdLst/>
            <a:ahLst/>
            <a:cxnLst/>
            <a:rect l="l" t="t" r="r" b="b"/>
            <a:pathLst>
              <a:path w="5556658" h="5105180">
                <a:moveTo>
                  <a:pt x="0" y="0"/>
                </a:moveTo>
                <a:lnTo>
                  <a:pt x="5556658" y="0"/>
                </a:lnTo>
                <a:lnTo>
                  <a:pt x="5556658" y="5105179"/>
                </a:lnTo>
                <a:lnTo>
                  <a:pt x="0" y="5105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497" y="4236383"/>
            <a:ext cx="4100855" cy="4439356"/>
          </a:xfrm>
          <a:custGeom>
            <a:avLst/>
            <a:gdLst/>
            <a:ahLst/>
            <a:cxnLst/>
            <a:rect l="l" t="t" r="r" b="b"/>
            <a:pathLst>
              <a:path w="4100855" h="4439356">
                <a:moveTo>
                  <a:pt x="0" y="0"/>
                </a:moveTo>
                <a:lnTo>
                  <a:pt x="4100855" y="0"/>
                </a:lnTo>
                <a:lnTo>
                  <a:pt x="4100855" y="4439356"/>
                </a:lnTo>
                <a:lnTo>
                  <a:pt x="0" y="4439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68135" y="5143500"/>
            <a:ext cx="2577142" cy="3782961"/>
          </a:xfrm>
          <a:custGeom>
            <a:avLst/>
            <a:gdLst/>
            <a:ahLst/>
            <a:cxnLst/>
            <a:rect l="l" t="t" r="r" b="b"/>
            <a:pathLst>
              <a:path w="2577142" h="3782961">
                <a:moveTo>
                  <a:pt x="0" y="0"/>
                </a:moveTo>
                <a:lnTo>
                  <a:pt x="2577143" y="0"/>
                </a:lnTo>
                <a:lnTo>
                  <a:pt x="2577143" y="3782961"/>
                </a:lnTo>
                <a:lnTo>
                  <a:pt x="0" y="3782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88587" y="4811661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3831908" h="4114800">
                <a:moveTo>
                  <a:pt x="0" y="0"/>
                </a:moveTo>
                <a:lnTo>
                  <a:pt x="3831907" y="0"/>
                </a:lnTo>
                <a:lnTo>
                  <a:pt x="3831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18919" y="4487197"/>
            <a:ext cx="7203151" cy="4114800"/>
          </a:xfrm>
          <a:custGeom>
            <a:avLst/>
            <a:gdLst/>
            <a:ahLst/>
            <a:cxnLst/>
            <a:rect l="l" t="t" r="r" b="b"/>
            <a:pathLst>
              <a:path w="7203151" h="4114800">
                <a:moveTo>
                  <a:pt x="0" y="0"/>
                </a:moveTo>
                <a:lnTo>
                  <a:pt x="7203151" y="0"/>
                </a:lnTo>
                <a:lnTo>
                  <a:pt x="72031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2355" y="5143500"/>
            <a:ext cx="5028269" cy="4114800"/>
          </a:xfrm>
          <a:custGeom>
            <a:avLst/>
            <a:gdLst/>
            <a:ahLst/>
            <a:cxnLst/>
            <a:rect l="l" t="t" r="r" b="b"/>
            <a:pathLst>
              <a:path w="5028269" h="4114800">
                <a:moveTo>
                  <a:pt x="0" y="0"/>
                </a:moveTo>
                <a:lnTo>
                  <a:pt x="5028269" y="0"/>
                </a:lnTo>
                <a:lnTo>
                  <a:pt x="50282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807479" y="5412083"/>
            <a:ext cx="3432749" cy="3846217"/>
          </a:xfrm>
          <a:custGeom>
            <a:avLst/>
            <a:gdLst/>
            <a:ahLst/>
            <a:cxnLst/>
            <a:rect l="l" t="t" r="r" b="b"/>
            <a:pathLst>
              <a:path w="3432749" h="3846217">
                <a:moveTo>
                  <a:pt x="3432749" y="0"/>
                </a:moveTo>
                <a:lnTo>
                  <a:pt x="0" y="0"/>
                </a:lnTo>
                <a:lnTo>
                  <a:pt x="0" y="3846217"/>
                </a:lnTo>
                <a:lnTo>
                  <a:pt x="3432749" y="3846217"/>
                </a:lnTo>
                <a:lnTo>
                  <a:pt x="34327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381583" y="3327314"/>
            <a:ext cx="2691185" cy="5930986"/>
          </a:xfrm>
          <a:custGeom>
            <a:avLst/>
            <a:gdLst/>
            <a:ahLst/>
            <a:cxnLst/>
            <a:rect l="l" t="t" r="r" b="b"/>
            <a:pathLst>
              <a:path w="2691185" h="5930986">
                <a:moveTo>
                  <a:pt x="2691185" y="0"/>
                </a:moveTo>
                <a:lnTo>
                  <a:pt x="0" y="0"/>
                </a:lnTo>
                <a:lnTo>
                  <a:pt x="0" y="5930986"/>
                </a:lnTo>
                <a:lnTo>
                  <a:pt x="2691185" y="5930986"/>
                </a:lnTo>
                <a:lnTo>
                  <a:pt x="269118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5824" y="5143500"/>
            <a:ext cx="3657600" cy="1924812"/>
          </a:xfrm>
          <a:custGeom>
            <a:avLst/>
            <a:gdLst/>
            <a:ahLst/>
            <a:cxnLst/>
            <a:rect l="l" t="t" r="r" b="b"/>
            <a:pathLst>
              <a:path w="3657600" h="1924812">
                <a:moveTo>
                  <a:pt x="0" y="0"/>
                </a:moveTo>
                <a:lnTo>
                  <a:pt x="3657600" y="0"/>
                </a:lnTo>
                <a:lnTo>
                  <a:pt x="3657600" y="1924812"/>
                </a:lnTo>
                <a:lnTo>
                  <a:pt x="0" y="1924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66179" y="3593101"/>
            <a:ext cx="1136570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Kể chuyện sáng tạo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42" y="6813427"/>
            <a:ext cx="18242358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DejaVu Serif Bold"/>
              </a:rPr>
              <a:t>Chia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lớp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2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nhóm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sáng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tạo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câu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truyện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từ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các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đồ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cho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sẵn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</Words>
  <Application>Microsoft Office PowerPoint</Application>
  <PresentationFormat>Custom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Noto Sans Bold</vt:lpstr>
      <vt:lpstr>Times New Roman</vt:lpstr>
      <vt:lpstr>Arial</vt:lpstr>
      <vt:lpstr>DejaVu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Chúc mừng sinh nhật Nhã Kì</dc:title>
  <cp:lastModifiedBy>Admin</cp:lastModifiedBy>
  <cp:revision>4</cp:revision>
  <dcterms:created xsi:type="dcterms:W3CDTF">2006-08-16T00:00:00Z</dcterms:created>
  <dcterms:modified xsi:type="dcterms:W3CDTF">2025-01-03T04:02:13Z</dcterms:modified>
  <dc:identifier>DAF2WUBaEeU</dc:identifier>
</cp:coreProperties>
</file>