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7" r:id="rId3"/>
    <p:sldId id="258" r:id="rId4"/>
    <p:sldId id="259" r:id="rId5"/>
    <p:sldId id="260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4E2C6C-74C4-47F0-80C4-84941B4AA4FE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633B34-F6D4-4B7B-AFA6-E590713ED7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2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72656D-3812-BE82-01D2-4205FCCC9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71333" y="921632"/>
            <a:ext cx="849335" cy="8493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5CF7E15-B246-1C40-2320-EC28D34D58EA}"/>
              </a:ext>
            </a:extLst>
          </p:cNvPr>
          <p:cNvSpPr/>
          <p:nvPr/>
        </p:nvSpPr>
        <p:spPr>
          <a:xfrm>
            <a:off x="3534722" y="2100051"/>
            <a:ext cx="5122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524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835697"/>
            <a:ext cx="6096000" cy="14830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tài: So </a:t>
            </a: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 chiều cao 3 đối tượng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MGN (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vi-VN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 Thị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Hải Yến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097966" y="765306"/>
            <a:ext cx="199606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7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auYeuCoChuCongNhanBeat-V.A-38442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9115" y="6168614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7106" y="2105561"/>
            <a:ext cx="919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hát bài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“Cháu yêu cô chú công nhân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3560" y="786097"/>
            <a:ext cx="769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so sánh chiều cao 2 đối tượng: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ình ảnh Tòa Nhà Vector PNG Miễn Phí Tải Về - Lovepi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6"/>
          <a:stretch/>
        </p:blipFill>
        <p:spPr bwMode="auto">
          <a:xfrm>
            <a:off x="2974834" y="1369500"/>
            <a:ext cx="6603543" cy="548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497551" y="134929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275386" y="1493983"/>
            <a:ext cx="3319974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89738" y="3530991"/>
            <a:ext cx="1705622" cy="105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flipH="1">
            <a:off x="7301130" y="2363372"/>
            <a:ext cx="1164187" cy="5345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8524988" y="4572001"/>
            <a:ext cx="872197" cy="140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24988" y="5373858"/>
            <a:ext cx="825369" cy="14068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07358" y="1493983"/>
            <a:ext cx="28135" cy="2037008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961086" y="4572000"/>
            <a:ext cx="0" cy="81592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8060788" y="4909625"/>
            <a:ext cx="689317" cy="309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6443" y="863411"/>
            <a:ext cx="7691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chiều cao của 3 đối tượng: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17" l="0" r="100000">
                        <a14:foregroundMark x1="27257" y1="31616" x2="40885" y2="32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40" y="3917490"/>
            <a:ext cx="1265617" cy="2869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69" l="2685" r="98490">
                        <a14:foregroundMark x1="41611" y1="84922" x2="25839" y2="93750"/>
                        <a14:foregroundMark x1="63758" y1="85313" x2="51510" y2="94922"/>
                        <a14:foregroundMark x1="60570" y1="84922" x2="62248" y2="87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4668" y="2915478"/>
            <a:ext cx="1802663" cy="3871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8" l="0" r="100000">
                        <a14:foregroundMark x1="34310" y1="16315" x2="17364" y2="20531"/>
                      </a14:backgroundRemoval>
                    </a14:imgEffect>
                  </a14:imgLayer>
                </a14:imgProps>
              </a:ext>
            </a:extLst>
          </a:blip>
          <a:srcRect t="1010"/>
          <a:stretch/>
        </p:blipFill>
        <p:spPr>
          <a:xfrm flipH="1">
            <a:off x="3156721" y="1815548"/>
            <a:ext cx="1874004" cy="4971422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068651" y="1815548"/>
            <a:ext cx="306101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84035" y="2987451"/>
            <a:ext cx="2009183" cy="3404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57461" y="1834041"/>
            <a:ext cx="13252" cy="1187455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 flipH="1">
            <a:off x="6235854" y="2334653"/>
            <a:ext cx="1114728" cy="409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7022173" y="2962363"/>
            <a:ext cx="2561357" cy="250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891130" y="4011861"/>
            <a:ext cx="2798142" cy="1086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29048" y="3021496"/>
            <a:ext cx="28507" cy="1001231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 flipH="1">
            <a:off x="8574544" y="3224130"/>
            <a:ext cx="1114728" cy="409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7129670" y="1815548"/>
            <a:ext cx="3101008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696240" y="1815548"/>
            <a:ext cx="66238" cy="219631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 flipH="1">
            <a:off x="8343301" y="2447181"/>
            <a:ext cx="1114728" cy="4097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2" grpId="0" animBg="1"/>
      <p:bldP spid="42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947" y="1785770"/>
            <a:ext cx="844209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trí</a:t>
            </a:r>
            <a:endParaRPr lang="en-US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nền Nền Ppt Hình Học đơn Giản, Tóm Tắt Công Việc, Báo Cáo Công Việc,  Trả Lời Tốt Nghiệp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947" y="1785770"/>
            <a:ext cx="84420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chơi:Bé đua tài</a:t>
            </a:r>
          </a:p>
        </p:txBody>
      </p:sp>
    </p:spTree>
    <p:extLst>
      <p:ext uri="{BB962C8B-B14F-4D97-AF65-F5344CB8AC3E}">
        <p14:creationId xmlns:p14="http://schemas.microsoft.com/office/powerpoint/2010/main" val="19382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ải ngay 69+ GIF cảm ơn Powerpoint đặc sắc miễn phí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</TotalTime>
  <Words>84</Words>
  <Application>Microsoft Office PowerPoint</Application>
  <PresentationFormat>Widescreen</PresentationFormat>
  <Paragraphs>12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</cp:lastModifiedBy>
  <cp:revision>17</cp:revision>
  <dcterms:created xsi:type="dcterms:W3CDTF">2024-03-26T08:57:57Z</dcterms:created>
  <dcterms:modified xsi:type="dcterms:W3CDTF">2025-01-03T03:57:39Z</dcterms:modified>
</cp:coreProperties>
</file>