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08905" y="2436754"/>
            <a:ext cx="5574190" cy="10732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432" y="3158069"/>
            <a:ext cx="6941136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20000"/>
              </a:lnSpc>
            </a:pP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MGN (4-5 tuổi)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84320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53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HÔNG TIẾN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46" y="1018847"/>
            <a:ext cx="800108" cy="8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69" y="80962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9006" y="242434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82341"/>
            <a:ext cx="5573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909669"/>
            <a:ext cx="6077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3600" dirty="0">
                <a:latin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</a:rPr>
              <a:t> video </a:t>
            </a:r>
            <a:r>
              <a:rPr lang="en-US" sz="3600" dirty="0" err="1">
                <a:latin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b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208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30</cp:revision>
  <dcterms:created xsi:type="dcterms:W3CDTF">2022-11-13T04:05:14Z</dcterms:created>
  <dcterms:modified xsi:type="dcterms:W3CDTF">2025-01-03T02:26:19Z</dcterms:modified>
</cp:coreProperties>
</file>