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9A52-9E15-4922-939C-16AD8A646CEA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2301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947209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92034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 NĂNG SỐNG</a:t>
            </a:r>
          </a:p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CHƠI AN TOÀN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367812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A5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2944019"/>
            <a:ext cx="2686050" cy="21145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421" y="0"/>
            <a:ext cx="12193057" cy="67759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1891" y="131980"/>
            <a:ext cx="11028218" cy="7177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109" y="131979"/>
            <a:ext cx="1117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 Các con hãy chọn câu trả lời đúng cho bức tranh?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38512" y="5058569"/>
            <a:ext cx="3013364" cy="9093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4876800"/>
            <a:ext cx="2964873" cy="683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452370" y="5058569"/>
            <a:ext cx="3241521" cy="9323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B.Chơi nguy hiểm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85755" y="5058569"/>
            <a:ext cx="3201081" cy="89426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2181" y="5247473"/>
            <a:ext cx="2327563" cy="53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62" y="1378293"/>
            <a:ext cx="7180593" cy="31314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7298" y="5357306"/>
            <a:ext cx="27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A.Chơi đúng chỗ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18321" y="4985993"/>
            <a:ext cx="3168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C.Chơi không đúng chỗ</a:t>
            </a:r>
          </a:p>
        </p:txBody>
      </p:sp>
    </p:spTree>
    <p:extLst>
      <p:ext uri="{BB962C8B-B14F-4D97-AF65-F5344CB8AC3E}">
        <p14:creationId xmlns:p14="http://schemas.microsoft.com/office/powerpoint/2010/main" val="11291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 animBg="1"/>
      <p:bldP spid="11" grpId="1" animBg="1"/>
      <p:bldP spid="13" grpId="0" animBg="1"/>
      <p:bldP spid="13" grpId="1" build="allAtOnce" animBg="1"/>
      <p:bldP spid="14" grpId="0" animBg="1"/>
      <p:bldP spid="14" grpId="1" animBg="1"/>
      <p:bldP spid="18" grpId="0"/>
      <p:bldP spid="18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498"/>
            <a:ext cx="1233054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3381" y="-272184"/>
            <a:ext cx="7352146" cy="127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32873" y="230188"/>
            <a:ext cx="10353963" cy="8906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80654" y="213437"/>
            <a:ext cx="9809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Hãy qua sát bức tranh sau có thể hiện cách vui chơi an toàn không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4582" y="1962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81" y="1351036"/>
            <a:ext cx="7943273" cy="3429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4582" y="5176400"/>
            <a:ext cx="2845955" cy="8275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02400" y="5176400"/>
            <a:ext cx="2733963" cy="8275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33436" y="5201640"/>
            <a:ext cx="2401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6753" y="5232417"/>
            <a:ext cx="195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B.Không</a:t>
            </a:r>
          </a:p>
        </p:txBody>
      </p:sp>
    </p:spTree>
    <p:extLst>
      <p:ext uri="{BB962C8B-B14F-4D97-AF65-F5344CB8AC3E}">
        <p14:creationId xmlns:p14="http://schemas.microsoft.com/office/powerpoint/2010/main" val="24092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2342356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2116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52436" y="2706255"/>
            <a:ext cx="8525164" cy="2189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3274" y="2942074"/>
            <a:ext cx="778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xem tranh với cô nhé!</a:t>
            </a:r>
          </a:p>
        </p:txBody>
      </p:sp>
    </p:spTree>
    <p:extLst>
      <p:ext uri="{BB962C8B-B14F-4D97-AF65-F5344CB8AC3E}">
        <p14:creationId xmlns:p14="http://schemas.microsoft.com/office/powerpoint/2010/main" val="6764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983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655" cy="6858000"/>
          </a:xfrm>
        </p:spPr>
      </p:pic>
    </p:spTree>
    <p:extLst>
      <p:ext uri="{BB962C8B-B14F-4D97-AF65-F5344CB8AC3E}">
        <p14:creationId xmlns:p14="http://schemas.microsoft.com/office/powerpoint/2010/main" val="4661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56"/>
            <a:ext cx="12192000" cy="7028873"/>
          </a:xfrm>
        </p:spPr>
      </p:pic>
    </p:spTree>
    <p:extLst>
      <p:ext uri="{BB962C8B-B14F-4D97-AF65-F5344CB8AC3E}">
        <p14:creationId xmlns:p14="http://schemas.microsoft.com/office/powerpoint/2010/main" val="32511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5127" cy="6742545"/>
          </a:xfrm>
        </p:spPr>
      </p:pic>
    </p:spTree>
    <p:extLst>
      <p:ext uri="{BB962C8B-B14F-4D97-AF65-F5344CB8AC3E}">
        <p14:creationId xmlns:p14="http://schemas.microsoft.com/office/powerpoint/2010/main" val="29969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4605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6718" y="2641601"/>
            <a:ext cx="860997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1891" y="2967335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Thử tài bé yêu</a:t>
            </a:r>
          </a:p>
        </p:txBody>
      </p:sp>
    </p:spTree>
    <p:extLst>
      <p:ext uri="{BB962C8B-B14F-4D97-AF65-F5344CB8AC3E}">
        <p14:creationId xmlns:p14="http://schemas.microsoft.com/office/powerpoint/2010/main" val="12633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309"/>
            <a:ext cx="12192000" cy="66963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11564" y="129309"/>
            <a:ext cx="10307781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6290" y="64792"/>
            <a:ext cx="985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Trong các bức tranh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đây, bức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nào thể hiện bé vui chơi an toàn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" y="1254715"/>
            <a:ext cx="5394036" cy="2474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18" y="1384024"/>
            <a:ext cx="5403273" cy="2474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0" y="4152335"/>
            <a:ext cx="5394036" cy="2256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6" y="4152335"/>
            <a:ext cx="5495635" cy="22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126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Admin</cp:lastModifiedBy>
  <cp:revision>14</cp:revision>
  <dcterms:created xsi:type="dcterms:W3CDTF">2022-11-20T02:15:51Z</dcterms:created>
  <dcterms:modified xsi:type="dcterms:W3CDTF">2025-01-03T02:55:15Z</dcterms:modified>
</cp:coreProperties>
</file>