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4" r:id="rId3"/>
    <p:sldId id="256" r:id="rId4"/>
    <p:sldId id="272" r:id="rId5"/>
    <p:sldId id="258" r:id="rId6"/>
    <p:sldId id="259" r:id="rId7"/>
    <p:sldId id="260" r:id="rId8"/>
    <p:sldId id="273" r:id="rId9"/>
    <p:sldId id="261" r:id="rId10"/>
    <p:sldId id="277" r:id="rId11"/>
    <p:sldId id="262" r:id="rId12"/>
    <p:sldId id="263" r:id="rId13"/>
    <p:sldId id="278" r:id="rId14"/>
    <p:sldId id="285" r:id="rId15"/>
    <p:sldId id="264" r:id="rId16"/>
    <p:sldId id="284" r:id="rId17"/>
    <p:sldId id="280" r:id="rId18"/>
    <p:sldId id="279" r:id="rId19"/>
    <p:sldId id="266" r:id="rId20"/>
    <p:sldId id="281" r:id="rId21"/>
    <p:sldId id="267" r:id="rId22"/>
    <p:sldId id="283" r:id="rId23"/>
    <p:sldId id="282" r:id="rId24"/>
    <p:sldId id="268" r:id="rId25"/>
    <p:sldId id="269" r:id="rId26"/>
    <p:sldId id="286" r:id="rId27"/>
    <p:sldId id="270" r:id="rId28"/>
    <p:sldId id="271" r:id="rId29"/>
    <p:sldId id="275" r:id="rId30"/>
    <p:sldId id="287" r:id="rId31"/>
    <p:sldId id="288" r:id="rId32"/>
    <p:sldId id="289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3979" autoAdjust="0"/>
  </p:normalViewPr>
  <p:slideViewPr>
    <p:cSldViewPr>
      <p:cViewPr varScale="1">
        <p:scale>
          <a:sx n="86" d="100"/>
          <a:sy n="86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23F39-F2FE-4A1D-9917-644CE0822A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6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083461-92AC-4353-8EA3-4E72EA1D90E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91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CA3A2-70DA-48A1-8862-BC918DD81B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58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FA39D-B780-430D-AB92-166DFB6155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3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91DAD-DA6F-4EF6-8BAA-3626AB7AE8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1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70B180-115F-4088-8043-46FDB9DD0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2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A2123-E945-4E4D-ADF0-77BB139B9A4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5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DB732-519C-4BB2-893B-71AB7FA51A4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3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519F71-6A81-4657-BCF9-C3850E43E1D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5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0D570-2FD4-45C2-A518-BEABA2653D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94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0A78E-CBD2-44B6-A007-A6B11A0606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C042B-BA71-40EF-A603-8BB7E69C6C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5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slide" Target="slide5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5.jpeg"/><Relationship Id="rId7" Type="http://schemas.openxmlformats.org/officeDocument/2006/relationships/image" Target="../media/image7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6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6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5" Type="http://schemas.openxmlformats.org/officeDocument/2006/relationships/image" Target="../media/image67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56.jpeg"/><Relationship Id="rId7" Type="http://schemas.openxmlformats.org/officeDocument/2006/relationships/image" Target="../media/image7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5" Type="http://schemas.openxmlformats.org/officeDocument/2006/relationships/image" Target="../media/image39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6 Ảnh nền pp ý tưởng | power points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1930181"/>
            <a:ext cx="6705600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</a:p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Một số loại quả</a:t>
            </a:r>
          </a:p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đề: Thế giới thực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</a:p>
          <a:p>
            <a:pPr algn="ctr">
              <a:lnSpc>
                <a:spcPct val="12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MGL (5-6 tuổi)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Hà Thị Thư</a:t>
            </a: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jackfruit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0" b="89758" l="3692" r="9846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3340" y="4596835"/>
            <a:ext cx="3349940" cy="2910146"/>
          </a:xfrm>
          <a:prstGeom prst="rect">
            <a:avLst/>
          </a:prstGeom>
          <a:noFill/>
        </p:spPr>
      </p:pic>
      <p:pic>
        <p:nvPicPr>
          <p:cNvPr id="10" name="Picture 2" descr="C:\Users\admin\Desktop\300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8" b="89888" l="10000" r="97000">
                        <a14:backgroundMark x1="69750" y1="74906" x2="69750" y2="74906"/>
                        <a14:backgroundMark x1="85250" y1="63296" x2="85250" y2="632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50919" y="3396656"/>
            <a:ext cx="2096504" cy="2265576"/>
          </a:xfrm>
          <a:prstGeom prst="rect">
            <a:avLst/>
          </a:prstGeom>
          <a:noFill/>
        </p:spPr>
      </p:pic>
      <p:pic>
        <p:nvPicPr>
          <p:cNvPr id="11" name="Picture 3" descr="C:\Users\admin\Desktop\1316763812.im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43" b="89607" l="1875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0" y="4866111"/>
            <a:ext cx="4038600" cy="2979294"/>
          </a:xfrm>
          <a:prstGeom prst="rect">
            <a:avLst/>
          </a:prstGeom>
          <a:noFill/>
        </p:spPr>
      </p:pic>
      <p:pic>
        <p:nvPicPr>
          <p:cNvPr id="9" name="Picture 8" descr="Sai lầm khi bạn bỏ hạt dưa hấu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500" b="90000" l="44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376">
            <a:off x="1980659" y="4953002"/>
            <a:ext cx="3263954" cy="23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701890"/>
            <a:ext cx="685800" cy="689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010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676400" y="5638800"/>
            <a:ext cx="6400800" cy="127715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173" y="5800322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230398" y="125260"/>
            <a:ext cx="4399002" cy="914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825462" y="6073914"/>
            <a:ext cx="1079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5410200"/>
            <a:ext cx="4940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791200"/>
            <a:ext cx="306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0" y="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7396" y="6073914"/>
            <a:ext cx="5069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en-US" dirty="0"/>
              <a:t>Con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,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xoài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algn="ctr"/>
            <a:r>
              <a:rPr lang="en-US" dirty="0" err="1"/>
              <a:t>Qủa</a:t>
            </a:r>
            <a:r>
              <a:rPr lang="en-US" dirty="0"/>
              <a:t> </a:t>
            </a:r>
            <a:r>
              <a:rPr lang="en-US" dirty="0" err="1"/>
              <a:t>xoài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xoài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" y="46054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Loại quả được coi là trường sinh nhưng có người ăn vào lại không khác gì  dùng thuốc độc, vì sa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9389"/>
            <a:ext cx="4472117" cy="34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027" y="304800"/>
            <a:ext cx="748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2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5867400"/>
            <a:ext cx="652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du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663"/>
            <a:ext cx="27638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thanh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362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dau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457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2590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buo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4981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D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438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v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 descr="ta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3429000" y="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</a:t>
            </a:r>
          </a:p>
        </p:txBody>
      </p:sp>
    </p:spTree>
    <p:extLst>
      <p:ext uri="{BB962C8B-B14F-4D97-AF65-F5344CB8AC3E}">
        <p14:creationId xmlns:p14="http://schemas.microsoft.com/office/powerpoint/2010/main" val="26464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274" y="381000"/>
            <a:ext cx="380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vỏ</a:t>
            </a:r>
            <a:r>
              <a:rPr lang="en-US" dirty="0"/>
              <a:t> </a:t>
            </a:r>
            <a:r>
              <a:rPr lang="en-US" dirty="0" err="1"/>
              <a:t>nhẵn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en-US" dirty="0"/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480" y="609600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681" y="304800"/>
            <a:ext cx="4440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16287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2774" y="1676400"/>
            <a:ext cx="38042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7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2209800" cy="2048107"/>
          </a:xfrm>
          <a:prstGeom prst="rect">
            <a:avLst/>
          </a:prstGeom>
          <a:noFill/>
        </p:spPr>
      </p:pic>
      <p:pic>
        <p:nvPicPr>
          <p:cNvPr id="3" name="Picture 2" descr="C:\Users\admin\Desktop\red_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3124200" cy="2415347"/>
          </a:xfrm>
          <a:prstGeom prst="rect">
            <a:avLst/>
          </a:prstGeom>
          <a:noFill/>
        </p:spPr>
      </p:pic>
      <p:pic>
        <p:nvPicPr>
          <p:cNvPr id="4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6890" y="2629707"/>
            <a:ext cx="2744215" cy="2287562"/>
          </a:xfrm>
          <a:prstGeom prst="rect">
            <a:avLst/>
          </a:prstGeom>
          <a:noFill/>
        </p:spPr>
      </p:pic>
      <p:pic>
        <p:nvPicPr>
          <p:cNvPr id="2050" name="Picture 2" descr="Dưa hấu - Siêu thị bình ổn gi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289877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buo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6" y="44196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u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663"/>
            <a:ext cx="27638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thanh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97625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3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962400"/>
            <a:ext cx="2461063" cy="2659536"/>
          </a:xfrm>
          <a:prstGeom prst="rect">
            <a:avLst/>
          </a:prstGeom>
          <a:noFill/>
        </p:spPr>
      </p:pic>
      <p:pic>
        <p:nvPicPr>
          <p:cNvPr id="16386" name="Picture 2" descr="Chôm chôm nhãn giòn, ngọt, tróc hạt | RED PINE FRES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19954"/>
            <a:ext cx="2860704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cac-loai-qua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90" y="3858222"/>
            <a:ext cx="2757458" cy="2522065"/>
          </a:xfrm>
          <a:prstGeom prst="rect">
            <a:avLst/>
          </a:prstGeom>
          <a:noFill/>
        </p:spPr>
      </p:pic>
      <p:pic>
        <p:nvPicPr>
          <p:cNvPr id="7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319954"/>
            <a:ext cx="2819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5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0739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270</Words>
  <Application>Microsoft Office PowerPoint</Application>
  <PresentationFormat>On-screen Show (4:3)</PresentationFormat>
  <Paragraphs>39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59</cp:revision>
  <dcterms:created xsi:type="dcterms:W3CDTF">2012-02-06T13:30:08Z</dcterms:created>
  <dcterms:modified xsi:type="dcterms:W3CDTF">2025-01-03T02:27:00Z</dcterms:modified>
</cp:coreProperties>
</file>