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13348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808" y="2581870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238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25</cp:revision>
  <dcterms:created xsi:type="dcterms:W3CDTF">2019-02-16T02:04:45Z</dcterms:created>
  <dcterms:modified xsi:type="dcterms:W3CDTF">2025-04-21T09:28:49Z</dcterms:modified>
</cp:coreProperties>
</file>