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61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4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3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1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4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94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1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0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5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2FCC2-1B45-4D14-8B33-AB80DE66DF1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3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960" y="640080"/>
            <a:ext cx="108082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PHÒNG GIÁO DỤC VÀ ĐÀO TẠO QUẬN LONG BIÊN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TRƯỜNG MẦM </a:t>
            </a:r>
            <a:r>
              <a:rPr lang="en-US" sz="2400" b="1" dirty="0" smtClean="0">
                <a:solidFill>
                  <a:srgbClr val="0000FF"/>
                </a:solidFill>
              </a:rPr>
              <a:t>NON HOA TRẠNG NGUYÊN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LĨNH VỰC PHÁT TRIỂN NGÔN NGỮ</a:t>
            </a: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làm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quen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văn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học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Đề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tài</a:t>
            </a:r>
            <a:r>
              <a:rPr lang="en-US" sz="2400" b="1" dirty="0" smtClean="0">
                <a:solidFill>
                  <a:srgbClr val="0000FF"/>
                </a:solidFill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</a:rPr>
              <a:t>Thơ</a:t>
            </a:r>
            <a:r>
              <a:rPr lang="en-US" sz="2400" b="1" dirty="0" smtClean="0">
                <a:solidFill>
                  <a:srgbClr val="0000FF"/>
                </a:solidFill>
              </a:rPr>
              <a:t> “ </a:t>
            </a:r>
            <a:r>
              <a:rPr lang="en-US" sz="2400" b="1" dirty="0" err="1" smtClean="0">
                <a:solidFill>
                  <a:srgbClr val="0000FF"/>
                </a:solidFill>
              </a:rPr>
              <a:t>Cái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lưỡi</a:t>
            </a:r>
            <a:r>
              <a:rPr lang="en-US" sz="2400" b="1" dirty="0" smtClean="0">
                <a:solidFill>
                  <a:srgbClr val="0000FF"/>
                </a:solidFill>
              </a:rPr>
              <a:t>”</a:t>
            </a: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4505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17665"/>
          </a:xfrm>
        </p:spPr>
      </p:pic>
    </p:spTree>
    <p:extLst>
      <p:ext uri="{BB962C8B-B14F-4D97-AF65-F5344CB8AC3E}">
        <p14:creationId xmlns:p14="http://schemas.microsoft.com/office/powerpoint/2010/main" val="32162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10512" y="2473850"/>
            <a:ext cx="8924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Cô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trò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chuyện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với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trẻ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về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một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số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bộ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phận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trên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khuôn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mặt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6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9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1700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42262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2493" cy="6858000"/>
          </a:xfrm>
        </p:spPr>
      </p:pic>
      <p:sp>
        <p:nvSpPr>
          <p:cNvPr id="5" name="TextBox 4"/>
          <p:cNvSpPr txBox="1"/>
          <p:nvPr/>
        </p:nvSpPr>
        <p:spPr>
          <a:xfrm>
            <a:off x="3648150" y="2844225"/>
            <a:ext cx="5541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CÔ ĐỌC THƠ CHO TRẺ NGHE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5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7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3233"/>
          </a:xfrm>
        </p:spPr>
      </p:pic>
    </p:spTree>
    <p:extLst>
      <p:ext uri="{BB962C8B-B14F-4D97-AF65-F5344CB8AC3E}">
        <p14:creationId xmlns:p14="http://schemas.microsoft.com/office/powerpoint/2010/main" val="18372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54</Words>
  <Application>Microsoft Office PowerPoint</Application>
  <PresentationFormat>Custom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Techsi.vn</cp:lastModifiedBy>
  <cp:revision>8</cp:revision>
  <dcterms:created xsi:type="dcterms:W3CDTF">2020-09-29T05:54:06Z</dcterms:created>
  <dcterms:modified xsi:type="dcterms:W3CDTF">2025-12-03T08:54:00Z</dcterms:modified>
</cp:coreProperties>
</file>