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8"/>
  </p:notesMasterIdLst>
  <p:sldIdLst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C497-A63E-4F69-A629-24F8A728008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E221-A0AC-4036-BEE1-3D08BDF6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2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1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</a:t>
            </a:r>
            <a:r>
              <a:rPr lang="vi-VN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NGUYÊN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203700" y="2550854"/>
            <a:ext cx="6000069" cy="13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Lĩnh</a:t>
            </a:r>
            <a:r>
              <a:rPr kumimoji="0" 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vực</a:t>
            </a:r>
            <a:r>
              <a:rPr kumimoji="0" 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phát</a:t>
            </a:r>
            <a:r>
              <a:rPr kumimoji="0" 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triển</a:t>
            </a:r>
            <a:r>
              <a:rPr kumimoji="0" 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thẩm</a:t>
            </a:r>
            <a:r>
              <a:rPr kumimoji="0" 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mỹ</a:t>
            </a:r>
            <a:r>
              <a:rPr kumimoji="0" 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V.A – Sắp Đến Tết Rồi Bea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50" end="33088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0096" y="5964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10136" y="389106"/>
            <a:ext cx="2470825" cy="7198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Bài hát: Bé chúc Tết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949" y="1382233"/>
            <a:ext cx="612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NHẠC Ý TƯỞNG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6276" y="1476897"/>
            <a:ext cx="70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THỰC HIỆN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" y="98424"/>
            <a:ext cx="12019146" cy="6599897"/>
          </a:xfrm>
        </p:spPr>
      </p:pic>
      <p:sp>
        <p:nvSpPr>
          <p:cNvPr id="5" name="TextBox 4"/>
          <p:cNvSpPr txBox="1"/>
          <p:nvPr/>
        </p:nvSpPr>
        <p:spPr>
          <a:xfrm>
            <a:off x="1422400" y="2527857"/>
            <a:ext cx="942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TRẺ ĐỌC BÀI THƠ: CÂY ĐÀO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48</Words>
  <Application>Microsoft Office PowerPoint</Application>
  <PresentationFormat>Custom</PresentationFormat>
  <Paragraphs>9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Techsi.vn</cp:lastModifiedBy>
  <cp:revision>24</cp:revision>
  <dcterms:created xsi:type="dcterms:W3CDTF">2020-06-08T02:14:21Z</dcterms:created>
  <dcterms:modified xsi:type="dcterms:W3CDTF">2025-12-10T03:22:20Z</dcterms:modified>
</cp:coreProperties>
</file>