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6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FAD3-E914-402D-A9D9-90E25F74DCE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C915-71CC-46B1-9B57-6193A9D8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586"/>
            <a:ext cx="12192000" cy="701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929"/>
            <a:ext cx="9144000" cy="3445328"/>
          </a:xfrm>
        </p:spPr>
        <p:txBody>
          <a:bodyPr>
            <a:normAutofit fontScale="90000"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Ủy ban nhân dân phường Phúc Lợi</a:t>
            </a:r>
            <a:br>
              <a:rPr lang="vi-VN" sz="4000" b="1" dirty="0" smtClean="0">
                <a:solidFill>
                  <a:srgbClr val="FF0000"/>
                </a:solidFill>
              </a:rPr>
            </a:br>
            <a:r>
              <a:rPr lang="vi-VN" sz="4000" b="1" dirty="0" smtClean="0">
                <a:solidFill>
                  <a:srgbClr val="FF0000"/>
                </a:solidFill>
              </a:rPr>
              <a:t>Trường mầm non Hoa Trạng Nguyên</a:t>
            </a:r>
            <a:br>
              <a:rPr lang="vi-VN" sz="4000" b="1" dirty="0" smtClean="0">
                <a:solidFill>
                  <a:srgbClr val="FF0000"/>
                </a:solidFill>
              </a:rPr>
            </a:br>
            <a:r>
              <a:rPr lang="vi-VN" sz="4000" b="1" dirty="0">
                <a:solidFill>
                  <a:srgbClr val="FF0000"/>
                </a:solidFill>
              </a:rPr>
              <a:t/>
            </a:r>
            <a:br>
              <a:rPr lang="vi-VN" sz="4000" b="1" dirty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/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Lĩnh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vực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nhận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err="1" smtClean="0">
                <a:solidFill>
                  <a:srgbClr val="002060"/>
                </a:solidFill>
              </a:rPr>
              <a:t>Khám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phá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Trò </a:t>
            </a:r>
            <a:r>
              <a:rPr lang="en-US" dirty="0" err="1" smtClean="0">
                <a:solidFill>
                  <a:srgbClr val="002060"/>
                </a:solidFill>
              </a:rPr>
              <a:t>chuyện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học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yêu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bé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2"/>
            <a:ext cx="12192000" cy="72106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Hát: Vui đến trường</a:t>
            </a:r>
            <a:endParaRPr lang="en-US"/>
          </a:p>
        </p:txBody>
      </p:sp>
      <p:pic>
        <p:nvPicPr>
          <p:cNvPr id="5" name="VuiDenTruong-V.A-31867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82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Lớp học của bé</a:t>
            </a:r>
            <a:endParaRPr lang="en-US" b="1" i="1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071154"/>
            <a:ext cx="11678194" cy="5982789"/>
          </a:xfrm>
        </p:spPr>
      </p:pic>
    </p:spTree>
    <p:extLst>
      <p:ext uri="{BB962C8B-B14F-4D97-AF65-F5344CB8AC3E}">
        <p14:creationId xmlns:p14="http://schemas.microsoft.com/office/powerpoint/2010/main" val="23499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Các góc chơi của bé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690688"/>
            <a:ext cx="7735712" cy="4486275"/>
          </a:xfrm>
        </p:spPr>
      </p:pic>
    </p:spTree>
    <p:extLst>
      <p:ext uri="{BB962C8B-B14F-4D97-AF65-F5344CB8AC3E}">
        <p14:creationId xmlns:p14="http://schemas.microsoft.com/office/powerpoint/2010/main" val="18706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5" y="365125"/>
            <a:ext cx="5801784" cy="64928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8" y="365124"/>
            <a:ext cx="5820742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365124"/>
            <a:ext cx="971876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4" y="1559859"/>
            <a:ext cx="8543365" cy="1331259"/>
          </a:xfrm>
        </p:spPr>
        <p:txBody>
          <a:bodyPr/>
          <a:lstStyle/>
          <a:p>
            <a:r>
              <a:rPr lang="en-US" smtClean="0"/>
              <a:t>Trò chơi cho bé</a:t>
            </a:r>
            <a:endParaRPr lang="en-US"/>
          </a:p>
        </p:txBody>
      </p:sp>
      <p:pic>
        <p:nvPicPr>
          <p:cNvPr id="5" name="VuiDenTruong-V.A-31867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Custom</PresentationFormat>
  <Paragraphs>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Ủy ban nhân dân phường Phúc Lợi Trường mầm non Hoa Trạng Nguyên   Lĩnh vực nhận thức Khám phá</vt:lpstr>
      <vt:lpstr>Hát: Vui đến trường</vt:lpstr>
      <vt:lpstr>Lớp học của bé</vt:lpstr>
      <vt:lpstr>Các góc chơi của bé</vt:lpstr>
      <vt:lpstr>PowerPoint Presentation</vt:lpstr>
      <vt:lpstr>PowerPoint Presentation</vt:lpstr>
      <vt:lpstr>Trò chơi cho bé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nhận thức Khám phá</dc:title>
  <dc:creator>Admin</dc:creator>
  <cp:lastModifiedBy>Techsi.vn</cp:lastModifiedBy>
  <cp:revision>5</cp:revision>
  <dcterms:created xsi:type="dcterms:W3CDTF">2022-12-02T07:00:35Z</dcterms:created>
  <dcterms:modified xsi:type="dcterms:W3CDTF">2025-12-10T03:34:42Z</dcterms:modified>
</cp:coreProperties>
</file>