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96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02/09/2021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02/09/2021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"/>
          <p:cNvSpPr>
            <a:spLocks noChangeArrowheads="1" noChangeShapeType="1"/>
          </p:cNvSpPr>
          <p:nvPr/>
        </p:nvSpPr>
        <p:spPr bwMode="auto">
          <a:xfrm>
            <a:off x="1524000" y="838200"/>
            <a:ext cx="6400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numCol="1" fromWordArt="1">
            <a:prstTxWarp prst="textArchUp">
              <a:avLst>
                <a:gd name="adj" fmla="val 1078731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Nhiệt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liệt</a:t>
            </a:r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</a:t>
            </a:r>
            <a:r>
              <a:rPr lang="en-US" sz="6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mừng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các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cô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giáo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về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dự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giờ</a:t>
            </a:r>
            <a:r>
              <a:rPr lang="en-US" sz="6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WordArt 11"/>
          <p:cNvSpPr>
            <a:spLocks noChangeArrowheads="1" noChangeShapeType="1"/>
          </p:cNvSpPr>
          <p:nvPr/>
        </p:nvSpPr>
        <p:spPr bwMode="auto">
          <a:xfrm>
            <a:off x="2019300" y="1219200"/>
            <a:ext cx="5524500" cy="14478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12"/>
          <p:cNvSpPr>
            <a:spLocks noChangeArrowheads="1" noChangeShapeType="1"/>
          </p:cNvSpPr>
          <p:nvPr/>
        </p:nvSpPr>
        <p:spPr bwMode="auto">
          <a:xfrm>
            <a:off x="1295400" y="2895600"/>
            <a:ext cx="7086600" cy="17526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tài:Nhận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phân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tam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giác</a:t>
            </a:r>
            <a:endParaRPr lang="vi-VN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22"/>
          <p:cNvSpPr>
            <a:spLocks noChangeArrowheads="1" noChangeShapeType="1"/>
          </p:cNvSpPr>
          <p:nvPr/>
        </p:nvSpPr>
        <p:spPr bwMode="auto">
          <a:xfrm>
            <a:off x="2571750" y="4724400"/>
            <a:ext cx="4000500" cy="5334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180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180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Loan</a:t>
            </a:r>
            <a:endParaRPr lang="en-US" sz="180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23"/>
          <p:cNvSpPr>
            <a:spLocks noChangeArrowheads="1" noChangeShapeType="1"/>
          </p:cNvSpPr>
          <p:nvPr/>
        </p:nvSpPr>
        <p:spPr bwMode="auto">
          <a:xfrm>
            <a:off x="3771900" y="5334000"/>
            <a:ext cx="2019300" cy="342900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-742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en-US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6"/>
                </a:solidFill>
                <a:effectLst>
                  <a:outerShdw dist="53882" dir="2700000" algn="ctr" rotWithShape="0">
                    <a:srgbClr val="C0C0C0">
                      <a:alpha val="78999"/>
                    </a:srgbClr>
                  </a:outerShdw>
                </a:effectLst>
                <a:latin typeface="Times New Roman"/>
                <a:cs typeface="Times New Roman"/>
              </a:rPr>
              <a:t> D2</a:t>
            </a:r>
            <a:endParaRPr lang="en-US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6"/>
              </a:solidFill>
              <a:effectLst>
                <a:outerShdw dist="53882" dir="2700000" algn="ctr" rotWithShape="0">
                  <a:srgbClr val="C0C0C0">
                    <a:alpha val="78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1"/>
          <p:cNvSpPr>
            <a:spLocks noChangeArrowheads="1" noChangeShapeType="1"/>
          </p:cNvSpPr>
          <p:nvPr/>
        </p:nvSpPr>
        <p:spPr bwMode="auto">
          <a:xfrm>
            <a:off x="2400300" y="1524000"/>
            <a:ext cx="4343400" cy="11430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/>
                <a:cs typeface="Times New Roman"/>
              </a:rPr>
              <a:t>PHÁT TRIỂN NHẬN THỨC</a:t>
            </a:r>
            <a:endParaRPr lang="en-US" sz="2000" b="1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/>
              <a:cs typeface="Times New Roman"/>
            </a:endParaRPr>
          </a:p>
        </p:txBody>
      </p:sp>
      <p:pic>
        <p:nvPicPr>
          <p:cNvPr id="2" name="Nhạc nề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6578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5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25908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2766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125355" y="6477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43000" y="23241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895600" y="990600"/>
            <a:ext cx="3429000" cy="4495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1905000"/>
            <a:ext cx="2438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7" y="1752600"/>
            <a:ext cx="24384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417</Words>
  <Application>Microsoft Office PowerPoint</Application>
  <PresentationFormat>On-screen Show (4:3)</PresentationFormat>
  <Paragraphs>41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Tommy_Phan</cp:lastModifiedBy>
  <cp:revision>12</cp:revision>
  <dcterms:created xsi:type="dcterms:W3CDTF">2017-11-03T07:56:43Z</dcterms:created>
  <dcterms:modified xsi:type="dcterms:W3CDTF">2021-09-02T07:12:12Z</dcterms:modified>
</cp:coreProperties>
</file>