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9" r:id="rId4"/>
    <p:sldId id="256" r:id="rId5"/>
    <p:sldId id="258" r:id="rId6"/>
    <p:sldId id="257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7397-F841-401B-8065-BBEF8737177D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E7-ACCA-4A8E-8D5E-F4BCE18D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3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7397-F841-401B-8065-BBEF8737177D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E7-ACCA-4A8E-8D5E-F4BCE18D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6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7397-F841-401B-8065-BBEF8737177D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E7-ACCA-4A8E-8D5E-F4BCE18D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0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7397-F841-401B-8065-BBEF8737177D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E7-ACCA-4A8E-8D5E-F4BCE18D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9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7397-F841-401B-8065-BBEF8737177D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E7-ACCA-4A8E-8D5E-F4BCE18D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2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7397-F841-401B-8065-BBEF8737177D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E7-ACCA-4A8E-8D5E-F4BCE18D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9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7397-F841-401B-8065-BBEF8737177D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E7-ACCA-4A8E-8D5E-F4BCE18D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6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7397-F841-401B-8065-BBEF8737177D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E7-ACCA-4A8E-8D5E-F4BCE18D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1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7397-F841-401B-8065-BBEF8737177D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E7-ACCA-4A8E-8D5E-F4BCE18D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7397-F841-401B-8065-BBEF8737177D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E7-ACCA-4A8E-8D5E-F4BCE18D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1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7397-F841-401B-8065-BBEF8737177D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E7-ACCA-4A8E-8D5E-F4BCE18D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1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27397-F841-401B-8065-BBEF8737177D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DB4E7-ACCA-4A8E-8D5E-F4BCE18D9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0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8277" y="1122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7387" y="1"/>
            <a:ext cx="776853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 HOA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1424" y="2472363"/>
            <a:ext cx="4648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LÀM QUEN VĂN HỌC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9822" y="3108868"/>
            <a:ext cx="4107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</a:t>
            </a:r>
            <a:endParaRPr lang="en-US" sz="3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7118" y="4994179"/>
            <a:ext cx="4269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Slide 1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7400" y="6263628"/>
            <a:ext cx="36552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1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97"/>
    </mc:Choice>
    <mc:Fallback xmlns="">
      <p:transition spd="slow" advTm="17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57" objId="11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Đoài</a:t>
            </a:r>
            <a:endPara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Bài Thơ Mùa Thu Sang ❤️️ Nội Dung, Hình Ảnh, Giáo 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ài Thơ Mùa Thu Sang ❤️️ Nội Dung, Hình Ảnh, Giáo Á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tt\Desktop\con-duong-mua-thu-dep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45176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6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t\Desktop\mua-thu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381000"/>
            <a:ext cx="10399059" cy="649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9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tt\Desktop\ảnh-mưa-mùa-thu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763"/>
            <a:ext cx="8708538" cy="64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6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tt\Desktop\nguo-i-nong-dan-bi-la-ng-qu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8274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1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thơ: Mùa thu sang&amp;quot;&quot;/&gt;&lt;property id=&quot;20307&quot; value=&quot;260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5&quot;/&gt;&lt;property id=&quot;20307&quot; value=&quot;257&quot;/&gt;&lt;/object&gt;&lt;object type=&quot;3&quot; unique_id=&quot;10008&quot;&gt;&lt;property id=&quot;20148&quot; value=&quot;5&quot;/&gt;&lt;property id=&quot;20300&quot; value=&quot;Slide 4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45</Words>
  <Application>Microsoft Office PowerPoint</Application>
  <PresentationFormat>On-screen Show (4:3)</PresentationFormat>
  <Paragraphs>8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Bài thơ: Mùa thu sang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</dc:creator>
  <cp:lastModifiedBy>Techsi.vn</cp:lastModifiedBy>
  <cp:revision>6</cp:revision>
  <dcterms:created xsi:type="dcterms:W3CDTF">2018-09-17T01:17:12Z</dcterms:created>
  <dcterms:modified xsi:type="dcterms:W3CDTF">2023-03-29T04:02:45Z</dcterms:modified>
</cp:coreProperties>
</file>